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3660" r:id="rId5"/>
  </p:sldMasterIdLst>
  <p:notesMasterIdLst>
    <p:notesMasterId r:id="rId17"/>
  </p:notesMasterIdLst>
  <p:sldIdLst>
    <p:sldId id="2134805508" r:id="rId6"/>
    <p:sldId id="2134805484" r:id="rId7"/>
    <p:sldId id="2134805509" r:id="rId8"/>
    <p:sldId id="2134805483" r:id="rId9"/>
    <p:sldId id="2134805499" r:id="rId10"/>
    <p:sldId id="2134805500" r:id="rId11"/>
    <p:sldId id="2134805502" r:id="rId12"/>
    <p:sldId id="2134805503" r:id="rId13"/>
    <p:sldId id="2134805505" r:id="rId14"/>
    <p:sldId id="2134805507" r:id="rId15"/>
    <p:sldId id="2134805501" r:id="rId16"/>
  </p:sldIdLst>
  <p:sldSz cx="11430000" cy="63452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gital Signage" id="{933B7997-C272-4C97-A6E7-96BBE84BB304}">
          <p14:sldIdLst>
            <p14:sldId id="2134805508"/>
            <p14:sldId id="2134805484"/>
            <p14:sldId id="2134805509"/>
            <p14:sldId id="2134805483"/>
            <p14:sldId id="2134805499"/>
            <p14:sldId id="2134805500"/>
            <p14:sldId id="2134805502"/>
            <p14:sldId id="2134805503"/>
            <p14:sldId id="2134805505"/>
            <p14:sldId id="2134805507"/>
            <p14:sldId id="213480550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292D1B-48EF-6B99-0C51-35DFF5593BDA}" name="Steve Reay" initials="SR" userId="S::sreay@microsoft.com::76fdd1eb-c6f2-4d6e-89f9-dc7edaa42665" providerId="AD"/>
  <p188:author id="{0BA20221-BEA7-1B09-7A8C-CD1E62F4AA9E}" name="Sharon Cushnie-Gregory" initials="SC" userId="S::sharoncus@microsoft.com::6236e988-4fee-4f55-8a74-c04e0246e70b" providerId="AD"/>
  <p188:author id="{7A623E21-FAE3-9630-87E8-E466D3820BED}" name="Jennifer Rice" initials="JR" userId="S::v-jennrice@microsoft.com::de7adcd6-1d0c-4f73-94d3-5029d8676616" providerId="AD"/>
  <p188:author id="{F93E383D-B973-60B0-7A79-2DD4D5634603}" name="Laura Oxford (SHE/HER)" initials="LO(" userId="S::laoxford@microsoft.com::2a36f528-b5bb-4814-9dcc-b8634b2906cd" providerId="AD"/>
  <p188:author id="{6266A443-B4F7-297F-3E90-3B58E2687163}" name="Sunita Khatri" initials="SK" userId="S::sunitakhatri@microsoft.com::074aac9e-3433-4e25-a4a2-eda6a1048bf7" providerId="AD"/>
  <p188:author id="{6068DE45-8E65-EE26-DB74-09EB3702A3C5}" name="Karen Rio (We Are Rosie LLC)" initials="KR" userId="S::v-karenrio@microsoft.com::3b2ff1e9-ab94-43d2-83f0-24658d729c9b" providerId="AD"/>
  <p188:author id="{23A62453-382B-AA23-D097-3498DE2BF27B}" name="Stewart Grossman" initials="SG" userId="S::stewargr@microsoft.com::31d05c06-4b92-4809-9315-8dce4be11655" providerId="AD"/>
  <p188:author id="{53131859-E81D-9190-B94E-0F61C08B558E}" name="Maura Donaghey" initials="MD" userId="S::mdonaghey@microsoft.com::f545872b-7715-4d9d-870c-450a92ecd5da" providerId="AD"/>
  <p188:author id="{5C614A63-C633-CE2A-D944-458E73B805EA}" name="Tina Holderried" initials="TH" userId="S::tiholder@microsoft.com::a424ed6f-7ebf-437a-8e76-47e9fc21662a" providerId="AD"/>
  <p188:author id="{D6F26963-7D31-7E94-BDCA-0053EED9EF82}" name="Leslie Overland" initials="LO" userId="S::leoverla@microsoft.com::f3978a41-ce7f-4ee8-a07a-b9255d9fc7c0" providerId="AD"/>
  <p188:author id="{2EF5D263-567C-8F7B-79E6-16F62EF08A41}" name="Sarah Lundy" initials="SL" userId="S::sarlun@microsoft.com::fe3771d5-f225-4755-81a7-59f838a83505" providerId="AD"/>
  <p188:author id="{FF3BD190-CCF3-F669-63DB-299DF736B849}" name="Haleakala X" initials="HX" userId="S::haleakalax@microsoft.com::8ba94c87-22c6-45e2-b00c-d27362484f71" providerId="AD"/>
  <p188:author id="{50A183A6-1820-E72C-90C6-AC381E1E0F28}" name="Stan Liu" initials="SL" userId="S::liustan@microsoft.com::e8633883-2ec9-46db-b72c-22ec1558ee1f" providerId="AD"/>
  <p188:author id="{DD65D0C3-DDC6-22A8-C722-BA44192462C4}" name="Victoria Martinez" initials="VM" userId="S::vmartinez@microsoft.com::775608f8-e049-40ea-9933-9ac9829669d1" providerId="AD"/>
  <p188:author id="{9FD3CECA-2CC8-9738-0CAC-B2A304DBDAF2}" name="Malavika Rewari" initials="MR" userId="S::marewa@microsoft.com::8b65f5de-5cab-4c3f-84f4-0d0441ecca06" providerId="AD"/>
  <p188:author id="{DC9DB2CC-AC3C-2B9F-FE66-42250B7D133E}" name="Victoria Martinez" initials="" userId="vmartinez@microsoft.com" providerId="O365"/>
  <p188:author id="{DFCB8CCE-7C1E-7835-E990-FABB7C68AF16}" name="Jaclyn Richardson (SHE/HER)" initials="JR(" userId="S::jarichar@microsoft.com::31eaf92f-1d98-4ebd-9045-53a6da757fc9" providerId="AD"/>
  <p188:author id="{B64F5BF6-ED57-FDA6-570C-2F5899F0EB9B}" name="Karen Rio (We Are Rosie LLC)" initials="" userId="v-karenrio@microsoft.com" providerId="O365"/>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B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85CDA0-CE5D-40A4-A1AA-347A88260F68}" vWet="4" dt="2022-05-20T22:55:52.199"/>
    <p1510:client id="{68BD9081-2BB6-45F4-94AE-A267CA6A3447}" v="306" dt="2022-05-20T23:00:20.2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26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D0C376-C930-4EEA-BC18-F6083DDC3538}" type="datetimeFigureOut">
              <a:rPr lang="en-US" smtClean="0"/>
              <a:t>1/10/2023</a:t>
            </a:fld>
            <a:endParaRPr lang="en-US"/>
          </a:p>
        </p:txBody>
      </p:sp>
      <p:sp>
        <p:nvSpPr>
          <p:cNvPr id="4" name="Slide Image Placeholder 3"/>
          <p:cNvSpPr>
            <a:spLocks noGrp="1" noRot="1" noChangeAspect="1"/>
          </p:cNvSpPr>
          <p:nvPr>
            <p:ph type="sldImg" idx="2"/>
          </p:nvPr>
        </p:nvSpPr>
        <p:spPr>
          <a:xfrm>
            <a:off x="650875" y="1143000"/>
            <a:ext cx="55562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4102E-F09E-4A94-8300-F3ED0F64968A}" type="slidenum">
              <a:rPr lang="en-US" smtClean="0"/>
              <a:t>‹#›</a:t>
            </a:fld>
            <a:endParaRPr lang="en-US"/>
          </a:p>
        </p:txBody>
      </p:sp>
    </p:spTree>
    <p:extLst>
      <p:ext uri="{BB962C8B-B14F-4D97-AF65-F5344CB8AC3E}">
        <p14:creationId xmlns:p14="http://schemas.microsoft.com/office/powerpoint/2010/main" val="129252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75" y="1143000"/>
            <a:ext cx="55562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CDADAE-7E0A-394D-863A-23D24C3180F3}" type="slidenum">
              <a:rPr lang="en-US" smtClean="0"/>
              <a:t>2</a:t>
            </a:fld>
            <a:endParaRPr lang="en-US"/>
          </a:p>
        </p:txBody>
      </p:sp>
    </p:spTree>
    <p:extLst>
      <p:ext uri="{BB962C8B-B14F-4D97-AF65-F5344CB8AC3E}">
        <p14:creationId xmlns:p14="http://schemas.microsoft.com/office/powerpoint/2010/main" val="586507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75" y="1143000"/>
            <a:ext cx="55562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CDADAE-7E0A-394D-863A-23D24C3180F3}" type="slidenum">
              <a:rPr lang="en-US" smtClean="0"/>
              <a:t>4</a:t>
            </a:fld>
            <a:endParaRPr lang="en-US"/>
          </a:p>
        </p:txBody>
      </p:sp>
    </p:spTree>
    <p:extLst>
      <p:ext uri="{BB962C8B-B14F-4D97-AF65-F5344CB8AC3E}">
        <p14:creationId xmlns:p14="http://schemas.microsoft.com/office/powerpoint/2010/main" val="204797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75" y="1143000"/>
            <a:ext cx="55562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CDADAE-7E0A-394D-863A-23D24C3180F3}" type="slidenum">
              <a:rPr lang="en-US" smtClean="0"/>
              <a:t>5</a:t>
            </a:fld>
            <a:endParaRPr lang="en-US"/>
          </a:p>
        </p:txBody>
      </p:sp>
    </p:spTree>
    <p:extLst>
      <p:ext uri="{BB962C8B-B14F-4D97-AF65-F5344CB8AC3E}">
        <p14:creationId xmlns:p14="http://schemas.microsoft.com/office/powerpoint/2010/main" val="255700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75" y="1143000"/>
            <a:ext cx="55562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CDADAE-7E0A-394D-863A-23D24C3180F3}" type="slidenum">
              <a:rPr lang="en-US" smtClean="0"/>
              <a:t>6</a:t>
            </a:fld>
            <a:endParaRPr lang="en-US"/>
          </a:p>
        </p:txBody>
      </p:sp>
    </p:spTree>
    <p:extLst>
      <p:ext uri="{BB962C8B-B14F-4D97-AF65-F5344CB8AC3E}">
        <p14:creationId xmlns:p14="http://schemas.microsoft.com/office/powerpoint/2010/main" val="204797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75" y="1143000"/>
            <a:ext cx="55562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CDADAE-7E0A-394D-863A-23D24C3180F3}" type="slidenum">
              <a:rPr lang="en-US" smtClean="0"/>
              <a:t>7</a:t>
            </a:fld>
            <a:endParaRPr lang="en-US"/>
          </a:p>
        </p:txBody>
      </p:sp>
    </p:spTree>
    <p:extLst>
      <p:ext uri="{BB962C8B-B14F-4D97-AF65-F5344CB8AC3E}">
        <p14:creationId xmlns:p14="http://schemas.microsoft.com/office/powerpoint/2010/main" val="2047973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75" y="1143000"/>
            <a:ext cx="55562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CDADAE-7E0A-394D-863A-23D24C3180F3}" type="slidenum">
              <a:rPr lang="en-US" smtClean="0"/>
              <a:t>8</a:t>
            </a:fld>
            <a:endParaRPr lang="en-US"/>
          </a:p>
        </p:txBody>
      </p:sp>
    </p:spTree>
    <p:extLst>
      <p:ext uri="{BB962C8B-B14F-4D97-AF65-F5344CB8AC3E}">
        <p14:creationId xmlns:p14="http://schemas.microsoft.com/office/powerpoint/2010/main" val="586507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75" y="1143000"/>
            <a:ext cx="55562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CDADAE-7E0A-394D-863A-23D24C3180F3}" type="slidenum">
              <a:rPr lang="en-US" smtClean="0"/>
              <a:t>9</a:t>
            </a:fld>
            <a:endParaRPr lang="en-US"/>
          </a:p>
        </p:txBody>
      </p:sp>
    </p:spTree>
    <p:extLst>
      <p:ext uri="{BB962C8B-B14F-4D97-AF65-F5344CB8AC3E}">
        <p14:creationId xmlns:p14="http://schemas.microsoft.com/office/powerpoint/2010/main" val="303393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75" y="1143000"/>
            <a:ext cx="55562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CDADAE-7E0A-394D-863A-23D24C3180F3}" type="slidenum">
              <a:rPr lang="en-US" smtClean="0"/>
              <a:t>10</a:t>
            </a:fld>
            <a:endParaRPr lang="en-US"/>
          </a:p>
        </p:txBody>
      </p:sp>
    </p:spTree>
    <p:extLst>
      <p:ext uri="{BB962C8B-B14F-4D97-AF65-F5344CB8AC3E}">
        <p14:creationId xmlns:p14="http://schemas.microsoft.com/office/powerpoint/2010/main" val="2557005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75" y="1143000"/>
            <a:ext cx="55562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CDADAE-7E0A-394D-863A-23D24C3180F3}" type="slidenum">
              <a:rPr lang="en-US" smtClean="0"/>
              <a:t>11</a:t>
            </a:fld>
            <a:endParaRPr lang="en-US"/>
          </a:p>
        </p:txBody>
      </p:sp>
    </p:spTree>
    <p:extLst>
      <p:ext uri="{BB962C8B-B14F-4D97-AF65-F5344CB8AC3E}">
        <p14:creationId xmlns:p14="http://schemas.microsoft.com/office/powerpoint/2010/main" val="30339337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51497" y="2244187"/>
            <a:ext cx="3907394" cy="1025153"/>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45665" y="3666137"/>
            <a:ext cx="3904297" cy="313241"/>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47688" y="541990"/>
            <a:ext cx="1280855" cy="270730"/>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000625" y="0"/>
            <a:ext cx="6429375" cy="6345238"/>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309" userDrawn="1">
          <p15:clr>
            <a:srgbClr val="5ACBF0"/>
          </p15:clr>
        </p15:guide>
        <p15:guide id="3" pos="3145" userDrawn="1">
          <p15:clr>
            <a:srgbClr val="5ACBF0"/>
          </p15:clr>
        </p15:guide>
        <p15:guide id="5" orient="horz" pos="1999" userDrawn="1">
          <p15:clr>
            <a:srgbClr val="FBAE40"/>
          </p15:clr>
        </p15:guide>
        <p15:guide id="6" orient="horz" pos="2062" userDrawn="1">
          <p15:clr>
            <a:srgbClr val="5ACBF0"/>
          </p15:clr>
        </p15:guide>
        <p15:guide id="7" pos="2809"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47688" y="423016"/>
            <a:ext cx="5164143" cy="357021"/>
          </a:xfrm>
        </p:spPr>
        <p:txBody>
          <a:bodyPr tIns="64008"/>
          <a:lstStyle>
            <a:lvl1pPr>
              <a:defRPr sz="19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30" userDrawn="1">
          <p15:clr>
            <a:srgbClr val="A4A3A4"/>
          </p15:clr>
        </p15:guide>
        <p15:guide id="7" pos="902" userDrawn="1">
          <p15:clr>
            <a:srgbClr val="A4A3A4"/>
          </p15:clr>
        </p15:guide>
        <p15:guide id="8" pos="1287" userDrawn="1">
          <p15:clr>
            <a:srgbClr val="A4A3A4"/>
          </p15:clr>
        </p15:guide>
        <p15:guide id="9" pos="1459" userDrawn="1">
          <p15:clr>
            <a:srgbClr val="A4A3A4"/>
          </p15:clr>
        </p15:guide>
        <p15:guide id="10" pos="1844" userDrawn="1">
          <p15:clr>
            <a:srgbClr val="A4A3A4"/>
          </p15:clr>
        </p15:guide>
        <p15:guide id="11" pos="2016" userDrawn="1">
          <p15:clr>
            <a:srgbClr val="A4A3A4"/>
          </p15:clr>
        </p15:guide>
        <p15:guide id="12" pos="2401" userDrawn="1">
          <p15:clr>
            <a:srgbClr val="A4A3A4"/>
          </p15:clr>
        </p15:guide>
        <p15:guide id="13" pos="2573" userDrawn="1">
          <p15:clr>
            <a:srgbClr val="A4A3A4"/>
          </p15:clr>
        </p15:guide>
        <p15:guide id="14" pos="2958" userDrawn="1">
          <p15:clr>
            <a:srgbClr val="A4A3A4"/>
          </p15:clr>
        </p15:guide>
        <p15:guide id="15" pos="3129" userDrawn="1">
          <p15:clr>
            <a:srgbClr val="A4A3A4"/>
          </p15:clr>
        </p15:guide>
        <p15:guide id="16" pos="3515" userDrawn="1">
          <p15:clr>
            <a:srgbClr val="A4A3A4"/>
          </p15:clr>
        </p15:guide>
        <p15:guide id="17" pos="3686" userDrawn="1">
          <p15:clr>
            <a:srgbClr val="A4A3A4"/>
          </p15:clr>
        </p15:guide>
        <p15:guide id="18" pos="4072" userDrawn="1">
          <p15:clr>
            <a:srgbClr val="A4A3A4"/>
          </p15:clr>
        </p15:guide>
        <p15:guide id="19" pos="4243" userDrawn="1">
          <p15:clr>
            <a:srgbClr val="A4A3A4"/>
          </p15:clr>
        </p15:guide>
        <p15:guide id="20" pos="4628" userDrawn="1">
          <p15:clr>
            <a:srgbClr val="A4A3A4"/>
          </p15:clr>
        </p15:guide>
        <p15:guide id="21" pos="4800" userDrawn="1">
          <p15:clr>
            <a:srgbClr val="A4A3A4"/>
          </p15:clr>
        </p15:guide>
        <p15:guide id="22" pos="5183" userDrawn="1">
          <p15:clr>
            <a:srgbClr val="A4A3A4"/>
          </p15:clr>
        </p15:guide>
        <p15:guide id="23" pos="5357" userDrawn="1">
          <p15:clr>
            <a:srgbClr val="A4A3A4"/>
          </p15:clr>
        </p15:guide>
        <p15:guide id="24" pos="5740" userDrawn="1">
          <p15:clr>
            <a:srgbClr val="A4A3A4"/>
          </p15:clr>
        </p15:guide>
        <p15:guide id="25" pos="5914" userDrawn="1">
          <p15:clr>
            <a:srgbClr val="A4A3A4"/>
          </p15:clr>
        </p15:guide>
        <p15:guide id="26" pos="6297" userDrawn="1">
          <p15:clr>
            <a:srgbClr val="A4A3A4"/>
          </p15:clr>
        </p15:guide>
        <p15:guide id="27" pos="6469" userDrawn="1">
          <p15:clr>
            <a:srgbClr val="A4A3A4"/>
          </p15:clr>
        </p15:guide>
        <p15:guide id="28" orient="horz" pos="837" userDrawn="1">
          <p15:clr>
            <a:srgbClr val="5ACBF0"/>
          </p15:clr>
        </p15:guide>
        <p15:guide id="29" orient="horz" pos="1176" userDrawn="1">
          <p15:clr>
            <a:srgbClr val="5ACBF0"/>
          </p15:clr>
        </p15:guide>
        <p15:guide id="30" orient="horz" pos="266"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51497" y="1874944"/>
            <a:ext cx="3898464" cy="1015663"/>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47688" y="3271193"/>
            <a:ext cx="3902273" cy="307777"/>
          </a:xfrm>
        </p:spPr>
        <p:txBody>
          <a:bodyPr/>
          <a:lstStyle>
            <a:lvl1pPr marL="0" indent="0">
              <a:buNone/>
              <a:defRPr sz="2000">
                <a:latin typeface="+mn-lt"/>
              </a:defRPr>
            </a:lvl1pPr>
            <a:lvl2pPr marL="211501" indent="0">
              <a:buNone/>
              <a:defRPr/>
            </a:lvl2pPr>
            <a:lvl3pPr marL="423001" indent="0">
              <a:buNone/>
              <a:defRPr/>
            </a:lvl3pPr>
            <a:lvl4pPr marL="612471" indent="0">
              <a:buNone/>
              <a:defRPr/>
            </a:lvl4pPr>
            <a:lvl5pPr marL="79165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000625" y="0"/>
            <a:ext cx="6429375" cy="6345238"/>
          </a:xfrm>
          <a:blipFill>
            <a:blip r:embed="rId2"/>
            <a:stretch>
              <a:fillRect/>
            </a:stretch>
          </a:blipFill>
        </p:spPr>
        <p:txBody>
          <a:bodyPr lIns="0" tIns="2103120" rIns="0" anchor="t" anchorCtr="0">
            <a:noAutofit/>
          </a:bodyPr>
          <a:lstStyle>
            <a:lvl1pPr marL="0" indent="0" algn="ctr">
              <a:lnSpc>
                <a:spcPct val="100000"/>
              </a:lnSpc>
              <a:buNone/>
              <a:defRPr sz="13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150" userDrawn="1">
          <p15:clr>
            <a:srgbClr val="5ACBF0"/>
          </p15:clr>
        </p15:guide>
        <p15:guide id="6" orient="horz" pos="836" userDrawn="1">
          <p15:clr>
            <a:srgbClr val="5ACBF0"/>
          </p15:clr>
        </p15:guide>
        <p15:guide id="7" orient="horz" pos="1821" userDrawn="1">
          <p15:clr>
            <a:srgbClr val="5ACBF0"/>
          </p15:clr>
        </p15:guide>
        <p15:guide id="8" orient="horz" pos="2060" userDrawn="1">
          <p15:clr>
            <a:srgbClr val="5ACBF0"/>
          </p15:clr>
        </p15:guide>
        <p15:guide id="10" pos="3496" userDrawn="1">
          <p15:clr>
            <a:srgbClr val="C35EA4"/>
          </p15:clr>
        </p15:guide>
        <p15:guide id="11" pos="2806" userDrawn="1">
          <p15:clr>
            <a:srgbClr val="5ACBF0"/>
          </p15:clr>
        </p15:guide>
        <p15:guide id="12" pos="3322"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51497" y="2663319"/>
            <a:ext cx="3899953" cy="1015663"/>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000625" y="0"/>
            <a:ext cx="6429375" cy="6345238"/>
          </a:xfrm>
          <a:blipFill>
            <a:blip r:embed="rId2"/>
            <a:stretch>
              <a:fillRect/>
            </a:stretch>
          </a:blipFill>
        </p:spPr>
        <p:txBody>
          <a:bodyPr lIns="0" tIns="2103120" rIns="0" anchor="t" anchorCtr="0">
            <a:noAutofit/>
          </a:bodyPr>
          <a:lstStyle>
            <a:lvl1pPr marL="0" indent="0" algn="ctr">
              <a:lnSpc>
                <a:spcPct val="100000"/>
              </a:lnSpc>
              <a:buNone/>
              <a:defRPr sz="13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150" userDrawn="1">
          <p15:clr>
            <a:srgbClr val="5ACBF0"/>
          </p15:clr>
        </p15:guide>
        <p15:guide id="5" orient="horz" pos="1999" userDrawn="1">
          <p15:clr>
            <a:srgbClr val="5ACBF0"/>
          </p15:clr>
        </p15:guide>
        <p15:guide id="6" pos="2804" userDrawn="1">
          <p15:clr>
            <a:srgbClr val="5ACBF0"/>
          </p15:clr>
        </p15:guide>
        <p15:guide id="7" pos="3495" userDrawn="1">
          <p15:clr>
            <a:srgbClr val="C35EA4"/>
          </p15:clr>
        </p15:guide>
        <p15:guide id="8" pos="3323"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51497" y="2756948"/>
            <a:ext cx="3902930" cy="800219"/>
          </a:xfrm>
        </p:spPr>
        <p:txBody>
          <a:bodyPr anchor="t"/>
          <a:lstStyle>
            <a:lvl1pPr>
              <a:defRPr sz="26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000625" y="0"/>
            <a:ext cx="6429375" cy="6345238"/>
          </a:xfrm>
          <a:blipFill>
            <a:blip r:embed="rId2"/>
            <a:stretch>
              <a:fillRect/>
            </a:stretch>
          </a:blipFill>
        </p:spPr>
        <p:txBody>
          <a:bodyPr lIns="0" tIns="2103120" rIns="0" anchor="t" anchorCtr="0">
            <a:noAutofit/>
          </a:bodyPr>
          <a:lstStyle>
            <a:lvl1pPr marL="0" indent="0" algn="ctr">
              <a:lnSpc>
                <a:spcPct val="100000"/>
              </a:lnSpc>
              <a:buNone/>
              <a:defRPr sz="13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150" userDrawn="1">
          <p15:clr>
            <a:srgbClr val="5ACBF0"/>
          </p15:clr>
        </p15:guide>
        <p15:guide id="3" orient="horz" pos="1737" userDrawn="1">
          <p15:clr>
            <a:srgbClr val="5ACBF0"/>
          </p15:clr>
        </p15:guide>
        <p15:guide id="4" pos="3498" userDrawn="1">
          <p15:clr>
            <a:srgbClr val="C35EA4"/>
          </p15:clr>
        </p15:guide>
        <p15:guide id="5" pos="2806" userDrawn="1">
          <p15:clr>
            <a:srgbClr val="5ACBF0"/>
          </p15:clr>
        </p15:guide>
        <p15:guide id="6" pos="3325"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1430000" cy="6345238"/>
          </a:xfrm>
          <a:blipFill>
            <a:blip r:embed="rId2"/>
            <a:stretch>
              <a:fillRect/>
            </a:stretch>
          </a:blipFill>
        </p:spPr>
        <p:txBody>
          <a:bodyPr wrap="none" bIns="2011680" anchor="ctr">
            <a:noAutofit/>
          </a:bodyPr>
          <a:lstStyle>
            <a:lvl1pPr marL="0" indent="0" algn="ctr">
              <a:buNone/>
              <a:defRPr sz="13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384127"/>
            <a:ext cx="11430000" cy="2961111"/>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3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132"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1430000" cy="6345238"/>
          </a:xfrm>
          <a:blipFill>
            <a:blip r:embed="rId2"/>
            <a:stretch>
              <a:fillRect/>
            </a:stretch>
          </a:blipFill>
        </p:spPr>
        <p:txBody>
          <a:bodyPr wrap="none" bIns="2011680" anchor="ctr">
            <a:noAutofit/>
          </a:bodyPr>
          <a:lstStyle>
            <a:lvl1pPr marL="0" indent="0" algn="ctr">
              <a:buNone/>
              <a:defRPr sz="13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314950" cy="6345238"/>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3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353" userDrawn="1">
          <p15:clr>
            <a:srgbClr val="5ACBF0"/>
          </p15:clr>
        </p15:guide>
        <p15:guide id="8" orient="horz" pos="1999"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1430000" cy="6345238"/>
          </a:xfrm>
          <a:blipFill>
            <a:blip r:embed="rId2"/>
            <a:stretch>
              <a:fillRect/>
            </a:stretch>
          </a:blipFill>
        </p:spPr>
        <p:txBody>
          <a:bodyPr wrap="none" bIns="2011680" anchor="ctr">
            <a:noAutofit/>
          </a:bodyPr>
          <a:lstStyle>
            <a:lvl1pPr marL="0" indent="0" algn="ctr">
              <a:buNone/>
              <a:defRPr sz="13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115050" y="0"/>
            <a:ext cx="5314950" cy="6345238"/>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3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3848" userDrawn="1">
          <p15:clr>
            <a:srgbClr val="5ACBF0"/>
          </p15:clr>
        </p15:guide>
        <p15:guide id="8" orient="horz" pos="1999"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51496" y="5032050"/>
            <a:ext cx="10329863" cy="50783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1430000" cy="4230159"/>
          </a:xfrm>
          <a:blipFill>
            <a:blip r:embed="rId2"/>
            <a:stretch>
              <a:fillRect/>
            </a:stretch>
          </a:blipFill>
        </p:spPr>
        <p:txBody>
          <a:bodyPr vert="horz" wrap="square" lIns="0" tIns="1097280" rIns="0" bIns="0" rtlCol="0" anchor="t" anchorCtr="0">
            <a:noAutofit/>
          </a:bodyPr>
          <a:lstStyle>
            <a:lvl1pPr marL="0" indent="0" algn="ctr">
              <a:buNone/>
              <a:defRPr lang="en-US" sz="1300" b="1" dirty="0">
                <a:solidFill>
                  <a:srgbClr val="000000"/>
                </a:solidFill>
              </a:defRPr>
            </a:lvl1pPr>
          </a:lstStyle>
          <a:p>
            <a:pPr marL="211501" lvl="0" indent="-211501"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665" userDrawn="1">
          <p15:clr>
            <a:srgbClr val="5ACBF0"/>
          </p15:clr>
        </p15:guide>
        <p15:guide id="6" orient="horz" pos="3331"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51496" y="803889"/>
            <a:ext cx="10329863" cy="50783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232" y="2115079"/>
            <a:ext cx="11430000" cy="4230159"/>
          </a:xfrm>
          <a:blipFill>
            <a:blip r:embed="rId2"/>
            <a:stretch>
              <a:fillRect/>
            </a:stretch>
          </a:blipFill>
        </p:spPr>
        <p:txBody>
          <a:bodyPr vert="horz" wrap="square" lIns="0" tIns="1097280" rIns="0" bIns="0" rtlCol="0" anchor="t" anchorCtr="0">
            <a:noAutofit/>
          </a:bodyPr>
          <a:lstStyle>
            <a:lvl1pPr marL="0" indent="0" algn="ctr">
              <a:buNone/>
              <a:defRPr lang="en-US" sz="1300" b="1" dirty="0">
                <a:solidFill>
                  <a:srgbClr val="000000"/>
                </a:solidFill>
              </a:defRPr>
            </a:lvl1pPr>
          </a:lstStyle>
          <a:p>
            <a:pPr marL="211501" lvl="0" indent="-211501"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332" userDrawn="1">
          <p15:clr>
            <a:srgbClr val="5ACBF0"/>
          </p15:clr>
        </p15:guide>
        <p15:guide id="6" orient="horz" pos="666"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51496" y="423016"/>
            <a:ext cx="10329863" cy="50783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47686" y="5264198"/>
            <a:ext cx="5032058" cy="261610"/>
          </a:xfrm>
        </p:spPr>
        <p:txBody>
          <a:bodyPr/>
          <a:lstStyle>
            <a:lvl1pPr marL="0" indent="0" algn="l">
              <a:spcBef>
                <a:spcPts val="0"/>
              </a:spcBef>
              <a:buNone/>
              <a:defRPr sz="17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46199" y="1874195"/>
            <a:ext cx="5032058" cy="3214921"/>
          </a:xfrm>
          <a:blipFill>
            <a:blip r:embed="rId2"/>
            <a:stretch>
              <a:fillRect/>
            </a:stretch>
          </a:blipFill>
        </p:spPr>
        <p:txBody>
          <a:bodyPr vert="horz" wrap="square" lIns="0" tIns="0" rIns="0" bIns="1188720" rtlCol="0" anchor="ctr" anchorCtr="0">
            <a:noAutofit/>
          </a:bodyPr>
          <a:lstStyle>
            <a:lvl1pPr marL="0" indent="0" algn="ctr">
              <a:buNone/>
              <a:defRPr lang="en-US" sz="900" b="1" dirty="0">
                <a:solidFill>
                  <a:srgbClr val="000000"/>
                </a:solidFill>
              </a:defRPr>
            </a:lvl1pPr>
          </a:lstStyle>
          <a:p>
            <a:pPr marL="211501" lvl="0" indent="-211501"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5851744" y="5264198"/>
            <a:ext cx="5032058" cy="261610"/>
          </a:xfrm>
        </p:spPr>
        <p:txBody>
          <a:bodyPr/>
          <a:lstStyle>
            <a:lvl1pPr marL="0" indent="0" algn="l">
              <a:spcBef>
                <a:spcPts val="0"/>
              </a:spcBef>
              <a:buNone/>
              <a:defRPr sz="17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5849301" y="1874195"/>
            <a:ext cx="5032058" cy="3214921"/>
          </a:xfrm>
          <a:blipFill>
            <a:blip r:embed="rId2"/>
            <a:stretch>
              <a:fillRect/>
            </a:stretch>
          </a:blipFill>
        </p:spPr>
        <p:txBody>
          <a:bodyPr vert="horz" wrap="square" lIns="0" tIns="0" rIns="0" bIns="1188720" rtlCol="0" anchor="ctr" anchorCtr="0">
            <a:noAutofit/>
          </a:bodyPr>
          <a:lstStyle>
            <a:lvl1pPr marL="0" indent="0" algn="ctr">
              <a:buNone/>
              <a:defRPr lang="en-US" sz="900" b="1" dirty="0">
                <a:solidFill>
                  <a:srgbClr val="000000"/>
                </a:solidFill>
              </a:defRPr>
            </a:lvl1pPr>
          </a:lstStyle>
          <a:p>
            <a:pPr marL="211501" lvl="0" indent="-211501"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316" userDrawn="1">
          <p15:clr>
            <a:srgbClr val="5ACBF0"/>
          </p15:clr>
        </p15:guide>
        <p15:guide id="4" orient="horz" pos="1181" userDrawn="1">
          <p15:clr>
            <a:srgbClr val="5ACBF0"/>
          </p15:clr>
        </p15:guide>
        <p15:guide id="5" orient="horz" pos="266" userDrawn="1">
          <p15:clr>
            <a:srgbClr val="5ACBF0"/>
          </p15:clr>
        </p15:guide>
        <p15:guide id="6" pos="3515" userDrawn="1">
          <p15:clr>
            <a:srgbClr val="5ACBF0"/>
          </p15:clr>
        </p15:guide>
        <p15:guide id="7" pos="3685"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51497" y="2244187"/>
            <a:ext cx="3907394" cy="1025153"/>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45665" y="3666137"/>
            <a:ext cx="3904297" cy="313241"/>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47687" y="541990"/>
            <a:ext cx="1281038" cy="270730"/>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000625" y="0"/>
            <a:ext cx="6429375" cy="6345238"/>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309" userDrawn="1">
          <p15:clr>
            <a:srgbClr val="5ACBF0"/>
          </p15:clr>
        </p15:guide>
        <p15:guide id="3" pos="3150" userDrawn="1">
          <p15:clr>
            <a:srgbClr val="5ACBF0"/>
          </p15:clr>
        </p15:guide>
        <p15:guide id="5" orient="horz" pos="1999" userDrawn="1">
          <p15:clr>
            <a:srgbClr val="FBAE40"/>
          </p15:clr>
        </p15:guide>
        <p15:guide id="6" orient="horz" pos="2062" userDrawn="1">
          <p15:clr>
            <a:srgbClr val="5ACBF0"/>
          </p15:clr>
        </p15:guide>
        <p15:guide id="7" pos="2809" userDrawn="1">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51496" y="423016"/>
            <a:ext cx="10329863" cy="50783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46200" y="5264198"/>
            <a:ext cx="3257847" cy="261610"/>
          </a:xfrm>
        </p:spPr>
        <p:txBody>
          <a:bodyPr/>
          <a:lstStyle>
            <a:lvl1pPr marL="0" indent="0" algn="l">
              <a:spcBef>
                <a:spcPts val="0"/>
              </a:spcBef>
              <a:buNone/>
              <a:defRPr sz="17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46199" y="1874195"/>
            <a:ext cx="3257550" cy="3214921"/>
          </a:xfrm>
          <a:blipFill>
            <a:blip r:embed="rId2"/>
            <a:stretch>
              <a:fillRect/>
            </a:stretch>
          </a:blipFill>
        </p:spPr>
        <p:txBody>
          <a:bodyPr lIns="0" tIns="0" rIns="0" bIns="1005840" anchor="ctr" anchorCtr="0">
            <a:noAutofit/>
          </a:bodyPr>
          <a:lstStyle>
            <a:lvl1pPr marL="0" indent="0" algn="ctr">
              <a:lnSpc>
                <a:spcPct val="100000"/>
              </a:lnSpc>
              <a:buNone/>
              <a:defRPr sz="7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086226" y="5264198"/>
            <a:ext cx="3257847" cy="261610"/>
          </a:xfrm>
        </p:spPr>
        <p:txBody>
          <a:bodyPr/>
          <a:lstStyle>
            <a:lvl1pPr marL="0" indent="0" algn="l">
              <a:spcBef>
                <a:spcPts val="0"/>
              </a:spcBef>
              <a:buNone/>
              <a:defRPr sz="17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086225" y="1874195"/>
            <a:ext cx="3257550" cy="3214921"/>
          </a:xfrm>
          <a:blipFill>
            <a:blip r:embed="rId2"/>
            <a:stretch>
              <a:fillRect/>
            </a:stretch>
          </a:blipFill>
        </p:spPr>
        <p:txBody>
          <a:bodyPr lIns="0" tIns="0" rIns="0" bIns="1005840" anchor="ctr" anchorCtr="0">
            <a:noAutofit/>
          </a:bodyPr>
          <a:lstStyle>
            <a:lvl1pPr marL="0" indent="0" algn="ctr">
              <a:lnSpc>
                <a:spcPct val="100000"/>
              </a:lnSpc>
              <a:buNone/>
              <a:defRPr sz="7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625955" y="5264198"/>
            <a:ext cx="3257847" cy="261610"/>
          </a:xfrm>
        </p:spPr>
        <p:txBody>
          <a:bodyPr/>
          <a:lstStyle>
            <a:lvl1pPr marL="0" indent="0" algn="l">
              <a:spcBef>
                <a:spcPts val="0"/>
              </a:spcBef>
              <a:buNone/>
              <a:defRPr sz="17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623809" y="1874195"/>
            <a:ext cx="3257550" cy="3214921"/>
          </a:xfrm>
          <a:blipFill>
            <a:blip r:embed="rId2"/>
            <a:stretch>
              <a:fillRect/>
            </a:stretch>
          </a:blipFill>
        </p:spPr>
        <p:txBody>
          <a:bodyPr lIns="0" tIns="0" rIns="0" bIns="1005840" anchor="ctr" anchorCtr="0">
            <a:noAutofit/>
          </a:bodyPr>
          <a:lstStyle>
            <a:lvl1pPr marL="0" indent="0" algn="ctr">
              <a:lnSpc>
                <a:spcPct val="100000"/>
              </a:lnSpc>
              <a:buNone/>
              <a:defRPr sz="7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316" userDrawn="1">
          <p15:clr>
            <a:srgbClr val="5ACBF0"/>
          </p15:clr>
        </p15:guide>
        <p15:guide id="4" orient="horz" pos="1181" userDrawn="1">
          <p15:clr>
            <a:srgbClr val="5ACBF0"/>
          </p15:clr>
        </p15:guide>
        <p15:guide id="5" orient="horz" pos="266" userDrawn="1">
          <p15:clr>
            <a:srgbClr val="5ACBF0"/>
          </p15:clr>
        </p15:guide>
        <p15:guide id="6" pos="2397" userDrawn="1">
          <p15:clr>
            <a:srgbClr val="5ACBF0"/>
          </p15:clr>
        </p15:guide>
        <p15:guide id="7" pos="2573" userDrawn="1">
          <p15:clr>
            <a:srgbClr val="5ACBF0"/>
          </p15:clr>
        </p15:guide>
        <p15:guide id="8" pos="4628" userDrawn="1">
          <p15:clr>
            <a:srgbClr val="5ACBF0"/>
          </p15:clr>
        </p15:guide>
        <p15:guide id="9" pos="4803"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51496" y="423016"/>
            <a:ext cx="10329863" cy="50783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46199" y="4398494"/>
            <a:ext cx="2374583" cy="523220"/>
          </a:xfrm>
        </p:spPr>
        <p:txBody>
          <a:bodyPr/>
          <a:lstStyle>
            <a:lvl1pPr marL="0" indent="0" algn="l">
              <a:spcBef>
                <a:spcPts val="0"/>
              </a:spcBef>
              <a:buNone/>
              <a:defRPr sz="17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46199" y="1874195"/>
            <a:ext cx="2374583" cy="234350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200539" y="4398494"/>
            <a:ext cx="2374583" cy="523220"/>
          </a:xfrm>
        </p:spPr>
        <p:txBody>
          <a:bodyPr/>
          <a:lstStyle>
            <a:lvl1pPr marL="0" indent="0" algn="l">
              <a:spcBef>
                <a:spcPts val="0"/>
              </a:spcBef>
              <a:buNone/>
              <a:defRPr sz="17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200539" y="1874195"/>
            <a:ext cx="2374583" cy="234350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5854879" y="4398494"/>
            <a:ext cx="2374583" cy="523220"/>
          </a:xfrm>
        </p:spPr>
        <p:txBody>
          <a:bodyPr/>
          <a:lstStyle>
            <a:lvl1pPr marL="0" indent="0" algn="l">
              <a:spcBef>
                <a:spcPts val="0"/>
              </a:spcBef>
              <a:buNone/>
              <a:defRPr sz="17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5854879" y="1874195"/>
            <a:ext cx="2374583" cy="234350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8509219" y="4398494"/>
            <a:ext cx="2374583" cy="523220"/>
          </a:xfrm>
        </p:spPr>
        <p:txBody>
          <a:bodyPr/>
          <a:lstStyle>
            <a:lvl1pPr marL="0" indent="0" algn="l">
              <a:spcBef>
                <a:spcPts val="0"/>
              </a:spcBef>
              <a:buNone/>
              <a:defRPr sz="17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8509219" y="1874195"/>
            <a:ext cx="2374583" cy="234350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769" userDrawn="1">
          <p15:clr>
            <a:srgbClr val="5ACBF0"/>
          </p15:clr>
        </p15:guide>
        <p15:guide id="4" orient="horz" pos="1181" userDrawn="1">
          <p15:clr>
            <a:srgbClr val="5ACBF0"/>
          </p15:clr>
        </p15:guide>
        <p15:guide id="5" orient="horz" pos="266" userDrawn="1">
          <p15:clr>
            <a:srgbClr val="5ACBF0"/>
          </p15:clr>
        </p15:guide>
        <p15:guide id="6" pos="1840" userDrawn="1">
          <p15:clr>
            <a:srgbClr val="5ACBF0"/>
          </p15:clr>
        </p15:guide>
        <p15:guide id="7" pos="2016" userDrawn="1">
          <p15:clr>
            <a:srgbClr val="5ACBF0"/>
          </p15:clr>
        </p15:guide>
        <p15:guide id="8" pos="3512" userDrawn="1">
          <p15:clr>
            <a:srgbClr val="5ACBF0"/>
          </p15:clr>
        </p15:guide>
        <p15:guide id="9" pos="3688" userDrawn="1">
          <p15:clr>
            <a:srgbClr val="5ACBF0"/>
          </p15:clr>
        </p15:guide>
        <p15:guide id="10" pos="5184" userDrawn="1">
          <p15:clr>
            <a:srgbClr val="5ACBF0"/>
          </p15:clr>
        </p15:guide>
        <p15:guide id="11" pos="5359"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48641" y="2137111"/>
            <a:ext cx="2983150" cy="507831"/>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082366" y="2137111"/>
            <a:ext cx="6801436" cy="400110"/>
          </a:xfrm>
        </p:spPr>
        <p:txBody>
          <a:bodyPr anchor="t"/>
          <a:lstStyle>
            <a:lvl1pPr marL="0" indent="0">
              <a:spcAft>
                <a:spcPts val="74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48640" y="1868320"/>
            <a:ext cx="298323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082366" y="1868320"/>
            <a:ext cx="6801436"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573" userDrawn="1">
          <p15:clr>
            <a:srgbClr val="5ACBF0"/>
          </p15:clr>
        </p15:guide>
        <p15:guide id="29" orient="horz" pos="1177" userDrawn="1">
          <p15:clr>
            <a:srgbClr val="5ACBF0"/>
          </p15:clr>
        </p15:guide>
        <p15:guide id="30" pos="2228" userDrawn="1">
          <p15:clr>
            <a:srgbClr val="5ACBF0"/>
          </p15:clr>
        </p15:guide>
        <p15:guide id="32" orient="horz" pos="1346"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51497" y="2917235"/>
            <a:ext cx="2983150" cy="50783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633020" y="2971095"/>
            <a:ext cx="6250781" cy="400110"/>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083844" y="2385340"/>
            <a:ext cx="0" cy="1574559"/>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573" userDrawn="1">
          <p15:clr>
            <a:srgbClr val="5ACBF0"/>
          </p15:clr>
        </p15:guide>
        <p15:guide id="29" orient="horz" pos="1999" userDrawn="1">
          <p15:clr>
            <a:srgbClr val="5ACBF0"/>
          </p15:clr>
        </p15:guide>
        <p15:guide id="30" pos="2228" userDrawn="1">
          <p15:clr>
            <a:srgbClr val="5ACBF0"/>
          </p15:clr>
        </p15:guide>
        <p15:guide id="31" pos="2918"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2806433"/>
            <a:ext cx="8572500" cy="461319"/>
          </a:xfrm>
          <a:noFill/>
        </p:spPr>
        <p:txBody>
          <a:bodyPr lIns="0" tIns="0" rIns="0" bIns="0" anchor="b" anchorCtr="0">
            <a:spAutoFit/>
          </a:bodyPr>
          <a:lstStyle>
            <a:lvl1pPr algn="l" defTabSz="862973" rtl="0" eaLnBrk="1" latinLnBrk="0" hangingPunct="1">
              <a:lnSpc>
                <a:spcPct val="90000"/>
              </a:lnSpc>
              <a:spcBef>
                <a:spcPct val="0"/>
              </a:spcBef>
              <a:buNone/>
              <a:defRPr lang="en-US" sz="3300" b="0" kern="1200" cap="none" spc="-46"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48640" y="3679941"/>
            <a:ext cx="8572500" cy="313241"/>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999" userDrawn="1">
          <p15:clr>
            <a:srgbClr val="FBAE40"/>
          </p15:clr>
        </p15:guide>
        <p15:guide id="2" pos="5752" userDrawn="1">
          <p15:clr>
            <a:srgbClr val="5ACBF0"/>
          </p15:clr>
        </p15:guide>
        <p15:guide id="3" orient="horz" pos="1767" userDrawn="1">
          <p15:clr>
            <a:srgbClr val="5ACBF0"/>
          </p15:clr>
        </p15:guide>
        <p15:guide id="4" orient="horz" pos="2318"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2806433"/>
            <a:ext cx="8572500" cy="461319"/>
          </a:xfrm>
          <a:noFill/>
        </p:spPr>
        <p:txBody>
          <a:bodyPr lIns="0" tIns="0" rIns="0" bIns="0" anchor="b" anchorCtr="0">
            <a:spAutoFit/>
          </a:bodyPr>
          <a:lstStyle>
            <a:lvl1pPr algn="l" defTabSz="862973" rtl="0" eaLnBrk="1" latinLnBrk="0" hangingPunct="1">
              <a:lnSpc>
                <a:spcPct val="90000"/>
              </a:lnSpc>
              <a:spcBef>
                <a:spcPct val="0"/>
              </a:spcBef>
              <a:buNone/>
              <a:defRPr lang="en-US" sz="3300" b="0" kern="1200" cap="none" spc="-46"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48640" y="3679941"/>
            <a:ext cx="8572500" cy="313241"/>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999" userDrawn="1">
          <p15:clr>
            <a:srgbClr val="FBAE40"/>
          </p15:clr>
        </p15:guide>
        <p15:guide id="2" pos="5752" userDrawn="1">
          <p15:clr>
            <a:srgbClr val="5ACBF0"/>
          </p15:clr>
        </p15:guide>
        <p15:guide id="3" orient="horz" pos="1767" userDrawn="1">
          <p15:clr>
            <a:srgbClr val="5ACBF0"/>
          </p15:clr>
        </p15:guide>
        <p15:guide id="4" orient="horz" pos="2318"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2808825"/>
            <a:ext cx="8572500" cy="461319"/>
          </a:xfrm>
          <a:noFill/>
        </p:spPr>
        <p:txBody>
          <a:bodyPr lIns="0" tIns="0" rIns="0" bIns="0" anchor="b" anchorCtr="0">
            <a:spAutoFit/>
          </a:bodyPr>
          <a:lstStyle>
            <a:lvl1pPr algn="l" defTabSz="862973" rtl="0" eaLnBrk="1" latinLnBrk="0" hangingPunct="1">
              <a:lnSpc>
                <a:spcPct val="90000"/>
              </a:lnSpc>
              <a:spcBef>
                <a:spcPct val="0"/>
              </a:spcBef>
              <a:buNone/>
              <a:defRPr lang="en-US" sz="3300" b="0" kern="1200" cap="none" spc="-46"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999" userDrawn="1">
          <p15:clr>
            <a:srgbClr val="FBAE40"/>
          </p15:clr>
        </p15:guide>
        <p15:guide id="2" pos="5744" userDrawn="1">
          <p15:clr>
            <a:srgbClr val="5ACBF0"/>
          </p15:clr>
        </p15:guide>
        <p15:guide id="3" orient="horz" pos="1768"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2808825"/>
            <a:ext cx="8572500" cy="461319"/>
          </a:xfrm>
          <a:noFill/>
        </p:spPr>
        <p:txBody>
          <a:bodyPr lIns="0" tIns="0" rIns="0" bIns="0" anchor="b" anchorCtr="0">
            <a:spAutoFit/>
          </a:bodyPr>
          <a:lstStyle>
            <a:lvl1pPr algn="l" defTabSz="862973" rtl="0" eaLnBrk="1" latinLnBrk="0" hangingPunct="1">
              <a:lnSpc>
                <a:spcPct val="90000"/>
              </a:lnSpc>
              <a:spcBef>
                <a:spcPct val="0"/>
              </a:spcBef>
              <a:buNone/>
              <a:defRPr lang="en-US" sz="3300" b="0" kern="1200" cap="none" spc="-46"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999" userDrawn="1">
          <p15:clr>
            <a:srgbClr val="FBAE40"/>
          </p15:clr>
        </p15:guide>
        <p15:guide id="2" pos="5752" userDrawn="1">
          <p15:clr>
            <a:srgbClr val="5ACBF0"/>
          </p15:clr>
        </p15:guide>
        <p15:guide id="3" orient="horz" pos="1767"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30" userDrawn="1">
          <p15:clr>
            <a:srgbClr val="A4A3A4"/>
          </p15:clr>
        </p15:guide>
        <p15:guide id="7" pos="902" userDrawn="1">
          <p15:clr>
            <a:srgbClr val="A4A3A4"/>
          </p15:clr>
        </p15:guide>
        <p15:guide id="8" pos="1287" userDrawn="1">
          <p15:clr>
            <a:srgbClr val="A4A3A4"/>
          </p15:clr>
        </p15:guide>
        <p15:guide id="9" pos="1459" userDrawn="1">
          <p15:clr>
            <a:srgbClr val="A4A3A4"/>
          </p15:clr>
        </p15:guide>
        <p15:guide id="10" pos="1844" userDrawn="1">
          <p15:clr>
            <a:srgbClr val="A4A3A4"/>
          </p15:clr>
        </p15:guide>
        <p15:guide id="11" pos="2016" userDrawn="1">
          <p15:clr>
            <a:srgbClr val="A4A3A4"/>
          </p15:clr>
        </p15:guide>
        <p15:guide id="12" pos="2401" userDrawn="1">
          <p15:clr>
            <a:srgbClr val="A4A3A4"/>
          </p15:clr>
        </p15:guide>
        <p15:guide id="13" pos="2573" userDrawn="1">
          <p15:clr>
            <a:srgbClr val="A4A3A4"/>
          </p15:clr>
        </p15:guide>
        <p15:guide id="14" pos="2958" userDrawn="1">
          <p15:clr>
            <a:srgbClr val="A4A3A4"/>
          </p15:clr>
        </p15:guide>
        <p15:guide id="15" pos="3129" userDrawn="1">
          <p15:clr>
            <a:srgbClr val="A4A3A4"/>
          </p15:clr>
        </p15:guide>
        <p15:guide id="16" pos="3515" userDrawn="1">
          <p15:clr>
            <a:srgbClr val="A4A3A4"/>
          </p15:clr>
        </p15:guide>
        <p15:guide id="17" pos="3686" userDrawn="1">
          <p15:clr>
            <a:srgbClr val="A4A3A4"/>
          </p15:clr>
        </p15:guide>
        <p15:guide id="18" pos="4072" userDrawn="1">
          <p15:clr>
            <a:srgbClr val="A4A3A4"/>
          </p15:clr>
        </p15:guide>
        <p15:guide id="19" pos="4243" userDrawn="1">
          <p15:clr>
            <a:srgbClr val="A4A3A4"/>
          </p15:clr>
        </p15:guide>
        <p15:guide id="20" pos="4628" userDrawn="1">
          <p15:clr>
            <a:srgbClr val="A4A3A4"/>
          </p15:clr>
        </p15:guide>
        <p15:guide id="21" pos="4800" userDrawn="1">
          <p15:clr>
            <a:srgbClr val="A4A3A4"/>
          </p15:clr>
        </p15:guide>
        <p15:guide id="22" pos="5183" userDrawn="1">
          <p15:clr>
            <a:srgbClr val="A4A3A4"/>
          </p15:clr>
        </p15:guide>
        <p15:guide id="23" pos="5357" userDrawn="1">
          <p15:clr>
            <a:srgbClr val="A4A3A4"/>
          </p15:clr>
        </p15:guide>
        <p15:guide id="24" pos="5740" userDrawn="1">
          <p15:clr>
            <a:srgbClr val="A4A3A4"/>
          </p15:clr>
        </p15:guide>
        <p15:guide id="25" pos="5914" userDrawn="1">
          <p15:clr>
            <a:srgbClr val="A4A3A4"/>
          </p15:clr>
        </p15:guide>
        <p15:guide id="26" pos="6297" userDrawn="1">
          <p15:clr>
            <a:srgbClr val="A4A3A4"/>
          </p15:clr>
        </p15:guide>
        <p15:guide id="27" pos="6469" userDrawn="1">
          <p15:clr>
            <a:srgbClr val="A4A3A4"/>
          </p15:clr>
        </p15:guide>
        <p15:guide id="28" orient="horz" pos="837" userDrawn="1">
          <p15:clr>
            <a:srgbClr val="5ACBF0"/>
          </p15:clr>
        </p15:guide>
        <p15:guide id="29" orient="horz" pos="1176" userDrawn="1">
          <p15:clr>
            <a:srgbClr val="5ACBF0"/>
          </p15:clr>
        </p15:guide>
        <p15:guide id="30" orient="horz" pos="266"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30" userDrawn="1">
          <p15:clr>
            <a:srgbClr val="A4A3A4"/>
          </p15:clr>
        </p15:guide>
        <p15:guide id="7" pos="902" userDrawn="1">
          <p15:clr>
            <a:srgbClr val="A4A3A4"/>
          </p15:clr>
        </p15:guide>
        <p15:guide id="8" pos="1287" userDrawn="1">
          <p15:clr>
            <a:srgbClr val="A4A3A4"/>
          </p15:clr>
        </p15:guide>
        <p15:guide id="9" pos="1459" userDrawn="1">
          <p15:clr>
            <a:srgbClr val="A4A3A4"/>
          </p15:clr>
        </p15:guide>
        <p15:guide id="10" pos="1844" userDrawn="1">
          <p15:clr>
            <a:srgbClr val="A4A3A4"/>
          </p15:clr>
        </p15:guide>
        <p15:guide id="11" pos="2016" userDrawn="1">
          <p15:clr>
            <a:srgbClr val="A4A3A4"/>
          </p15:clr>
        </p15:guide>
        <p15:guide id="12" pos="2401" userDrawn="1">
          <p15:clr>
            <a:srgbClr val="A4A3A4"/>
          </p15:clr>
        </p15:guide>
        <p15:guide id="13" pos="2573" userDrawn="1">
          <p15:clr>
            <a:srgbClr val="A4A3A4"/>
          </p15:clr>
        </p15:guide>
        <p15:guide id="14" pos="2958" userDrawn="1">
          <p15:clr>
            <a:srgbClr val="A4A3A4"/>
          </p15:clr>
        </p15:guide>
        <p15:guide id="15" pos="3129" userDrawn="1">
          <p15:clr>
            <a:srgbClr val="A4A3A4"/>
          </p15:clr>
        </p15:guide>
        <p15:guide id="16" pos="3515" userDrawn="1">
          <p15:clr>
            <a:srgbClr val="A4A3A4"/>
          </p15:clr>
        </p15:guide>
        <p15:guide id="17" pos="3686" userDrawn="1">
          <p15:clr>
            <a:srgbClr val="A4A3A4"/>
          </p15:clr>
        </p15:guide>
        <p15:guide id="18" pos="4072" userDrawn="1">
          <p15:clr>
            <a:srgbClr val="A4A3A4"/>
          </p15:clr>
        </p15:guide>
        <p15:guide id="19" pos="4243" userDrawn="1">
          <p15:clr>
            <a:srgbClr val="A4A3A4"/>
          </p15:clr>
        </p15:guide>
        <p15:guide id="20" pos="4628" userDrawn="1">
          <p15:clr>
            <a:srgbClr val="A4A3A4"/>
          </p15:clr>
        </p15:guide>
        <p15:guide id="21" pos="4800" userDrawn="1">
          <p15:clr>
            <a:srgbClr val="A4A3A4"/>
          </p15:clr>
        </p15:guide>
        <p15:guide id="22" pos="5183" userDrawn="1">
          <p15:clr>
            <a:srgbClr val="A4A3A4"/>
          </p15:clr>
        </p15:guide>
        <p15:guide id="23" pos="5357" userDrawn="1">
          <p15:clr>
            <a:srgbClr val="A4A3A4"/>
          </p15:clr>
        </p15:guide>
        <p15:guide id="24" pos="5740" userDrawn="1">
          <p15:clr>
            <a:srgbClr val="A4A3A4"/>
          </p15:clr>
        </p15:guide>
        <p15:guide id="25" pos="5914" userDrawn="1">
          <p15:clr>
            <a:srgbClr val="A4A3A4"/>
          </p15:clr>
        </p15:guide>
        <p15:guide id="26" pos="6297" userDrawn="1">
          <p15:clr>
            <a:srgbClr val="A4A3A4"/>
          </p15:clr>
        </p15:guide>
        <p15:guide id="27" pos="6469" userDrawn="1">
          <p15:clr>
            <a:srgbClr val="A4A3A4"/>
          </p15:clr>
        </p15:guide>
        <p15:guide id="28" orient="horz" pos="837" userDrawn="1">
          <p15:clr>
            <a:srgbClr val="5ACBF0"/>
          </p15:clr>
        </p15:guide>
        <p15:guide id="29" orient="horz" pos="1176" userDrawn="1">
          <p15:clr>
            <a:srgbClr val="5ACBF0"/>
          </p15:clr>
        </p15:guide>
        <p15:guide id="30" orient="horz" pos="266"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47688" y="2756985"/>
            <a:ext cx="8572500" cy="512576"/>
          </a:xfrm>
          <a:noFill/>
        </p:spPr>
        <p:txBody>
          <a:bodyPr lIns="0" tIns="0" rIns="0" bIns="0" anchor="b" anchorCtr="0">
            <a:spAutoFit/>
          </a:bodyPr>
          <a:lstStyle>
            <a:lvl1pPr>
              <a:defRPr sz="3300" spc="-46"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47688" y="3666137"/>
            <a:ext cx="8572500" cy="313241"/>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47688" y="541990"/>
            <a:ext cx="1280855" cy="270730"/>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1" userDrawn="1">
          <p15:clr>
            <a:srgbClr val="5ACBF0"/>
          </p15:clr>
        </p15:guide>
        <p15:guide id="2" orient="horz" pos="2309" userDrawn="1">
          <p15:clr>
            <a:srgbClr val="5ACBF0"/>
          </p15:clr>
        </p15:guide>
        <p15:guide id="3" pos="5749" userDrawn="1">
          <p15:clr>
            <a:srgbClr val="5ACBF0"/>
          </p15:clr>
        </p15:guide>
        <p15:guide id="4" orient="horz" pos="199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51496" y="1329269"/>
            <a:ext cx="10329863" cy="1785104"/>
          </a:xfrm>
        </p:spPr>
        <p:txBody>
          <a:bodyPr/>
          <a:lstStyle>
            <a:lvl1pPr marL="0" indent="0">
              <a:buNone/>
              <a:defRPr sz="2600">
                <a:solidFill>
                  <a:schemeClr val="tx1"/>
                </a:solidFill>
                <a:latin typeface="Consolas" panose="020B0609020204030204" pitchFamily="49" charset="0"/>
                <a:cs typeface="Consolas" panose="020B0609020204030204" pitchFamily="49" charset="0"/>
              </a:defRPr>
            </a:lvl1pPr>
            <a:lvl2pPr marL="320631" indent="0">
              <a:buNone/>
              <a:defRPr sz="2200">
                <a:solidFill>
                  <a:schemeClr val="tx1"/>
                </a:solidFill>
                <a:latin typeface="Consolas" panose="020B0609020204030204" pitchFamily="49" charset="0"/>
                <a:cs typeface="Consolas" panose="020B0609020204030204" pitchFamily="49" charset="0"/>
              </a:defRPr>
            </a:lvl2pPr>
            <a:lvl3pPr marL="540878" indent="0">
              <a:buNone/>
              <a:defRPr sz="1900">
                <a:solidFill>
                  <a:schemeClr val="tx1"/>
                </a:solidFill>
                <a:latin typeface="Consolas" panose="020B0609020204030204" pitchFamily="49" charset="0"/>
                <a:cs typeface="Consolas" panose="020B0609020204030204" pitchFamily="49" charset="0"/>
              </a:defRPr>
            </a:lvl3pPr>
            <a:lvl4pPr marL="753634" indent="0">
              <a:buNone/>
              <a:defRPr sz="1700">
                <a:solidFill>
                  <a:schemeClr val="tx1"/>
                </a:solidFill>
                <a:latin typeface="Consolas" panose="020B0609020204030204" pitchFamily="49" charset="0"/>
                <a:cs typeface="Consolas" panose="020B0609020204030204" pitchFamily="49" charset="0"/>
              </a:defRPr>
            </a:lvl4pPr>
            <a:lvl5pPr marL="972382" indent="0">
              <a:buNone/>
              <a:defRPr sz="17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177" userDrawn="1">
          <p15:clr>
            <a:srgbClr val="5ACBF0"/>
          </p15:clr>
        </p15:guide>
        <p15:guide id="2" orient="horz" pos="837" userDrawn="1">
          <p15:clr>
            <a:srgbClr val="5ACBF0"/>
          </p15:clr>
        </p15:guide>
        <p15:guide id="3" orient="horz" pos="266"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47688" y="5707979"/>
            <a:ext cx="4201991" cy="92333"/>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862555" eaLnBrk="0" hangingPunct="0"/>
            <a:r>
              <a:rPr lang="en-US" sz="6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47688" y="541990"/>
            <a:ext cx="1280855" cy="270730"/>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47687" y="1329269"/>
            <a:ext cx="10330161" cy="2050305"/>
          </a:xfrm>
        </p:spPr>
        <p:txBody>
          <a:bodyPr>
            <a:spAutoFit/>
          </a:bodyPr>
          <a:lstStyle>
            <a:lvl1pPr>
              <a:defRPr sz="3300">
                <a:latin typeface="+mn-lt"/>
              </a:defRPr>
            </a:lvl1pPr>
            <a:lvl2pPr>
              <a:defRPr sz="2600">
                <a:latin typeface="+mn-lt"/>
              </a:defRPr>
            </a:lvl2pPr>
            <a:lvl3pPr>
              <a:defRPr sz="2200">
                <a:latin typeface="+mn-lt"/>
              </a:defRPr>
            </a:lvl3pPr>
            <a:lvl4pPr>
              <a:defRPr sz="1900">
                <a:latin typeface="+mn-lt"/>
              </a:defRPr>
            </a:lvl4pPr>
            <a:lvl5pPr>
              <a:defRPr sz="17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5800312"/>
            <a:ext cx="11430001" cy="544927"/>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400" spc="-47"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836" userDrawn="1">
          <p15:clr>
            <a:srgbClr val="5ACBF0"/>
          </p15:clr>
        </p15:guide>
        <p15:guide id="2" orient="horz" pos="266"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Solid">
    <p:spTree>
      <p:nvGrpSpPr>
        <p:cNvPr id="1" name=""/>
        <p:cNvGrpSpPr/>
        <p:nvPr/>
      </p:nvGrpSpPr>
      <p:grpSpPr>
        <a:xfrm>
          <a:off x="0" y="0"/>
          <a:ext cx="0" cy="0"/>
          <a:chOff x="0" y="0"/>
          <a:chExt cx="0" cy="0"/>
        </a:xfrm>
      </p:grpSpPr>
      <p:sp>
        <p:nvSpPr>
          <p:cNvPr id="4" name="Title 1"/>
          <p:cNvSpPr>
            <a:spLocks noGrp="1"/>
          </p:cNvSpPr>
          <p:nvPr>
            <p:ph type="title"/>
          </p:nvPr>
        </p:nvSpPr>
        <p:spPr>
          <a:xfrm>
            <a:off x="420200" y="434922"/>
            <a:ext cx="10757390" cy="338554"/>
          </a:xfrm>
        </p:spPr>
        <p:txBody>
          <a:bodyPr/>
          <a:lstStyle>
            <a:lvl1pPr>
              <a:defRPr sz="2200">
                <a:solidFill>
                  <a:schemeClr val="tx1"/>
                </a:solidFill>
              </a:defRPr>
            </a:lvl1pPr>
          </a:lstStyle>
          <a:p>
            <a:r>
              <a:rPr lang="en-US"/>
              <a:t>Click to edit Master title style</a:t>
            </a:r>
          </a:p>
        </p:txBody>
      </p:sp>
    </p:spTree>
    <p:extLst>
      <p:ext uri="{BB962C8B-B14F-4D97-AF65-F5344CB8AC3E}">
        <p14:creationId xmlns:p14="http://schemas.microsoft.com/office/powerpoint/2010/main" val="2264258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88BA5-B028-CF4A-A743-64178F570F41}" type="datetimeFigureOut">
              <a:rPr lang="en-US" smtClean="0"/>
              <a:t>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AB8643-F815-A74B-9A77-FFA9DDCDB834}" type="slidenum">
              <a:rPr lang="en-US" smtClean="0"/>
              <a:t>‹#›</a:t>
            </a:fld>
            <a:endParaRPr lang="en-US"/>
          </a:p>
        </p:txBody>
      </p:sp>
    </p:spTree>
    <p:extLst>
      <p:ext uri="{BB962C8B-B14F-4D97-AF65-F5344CB8AC3E}">
        <p14:creationId xmlns:p14="http://schemas.microsoft.com/office/powerpoint/2010/main" val="374184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47688" y="2756985"/>
            <a:ext cx="8572500" cy="512576"/>
          </a:xfrm>
          <a:noFill/>
        </p:spPr>
        <p:txBody>
          <a:bodyPr lIns="0" tIns="0" rIns="0" bIns="0" anchor="b" anchorCtr="0">
            <a:spAutoFit/>
          </a:bodyPr>
          <a:lstStyle>
            <a:lvl1pPr>
              <a:defRPr sz="3300" spc="-46"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47688" y="3666137"/>
            <a:ext cx="8572500" cy="313241"/>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47687" y="541990"/>
            <a:ext cx="1281038" cy="270730"/>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1" userDrawn="1">
          <p15:clr>
            <a:srgbClr val="5ACBF0"/>
          </p15:clr>
        </p15:guide>
        <p15:guide id="2" orient="horz" pos="2309" userDrawn="1">
          <p15:clr>
            <a:srgbClr val="5ACBF0"/>
          </p15:clr>
        </p15:guide>
        <p15:guide id="3" pos="5749" userDrawn="1">
          <p15:clr>
            <a:srgbClr val="5ACBF0"/>
          </p15:clr>
        </p15:guide>
        <p15:guide id="4" orient="horz" pos="199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47687" y="1327800"/>
            <a:ext cx="10330161" cy="15081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177" userDrawn="1">
          <p15:clr>
            <a:srgbClr val="5ACBF0"/>
          </p15:clr>
        </p15:guide>
        <p15:guide id="3" orient="horz" pos="266" userDrawn="1">
          <p15:clr>
            <a:srgbClr val="5ACBF0"/>
          </p15:clr>
        </p15:guide>
        <p15:guide id="5" orient="horz" pos="836"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49740" y="1327124"/>
            <a:ext cx="10329863" cy="1508105"/>
          </a:xfrm>
        </p:spPr>
        <p:txBody>
          <a:bodyPr wrap="square">
            <a:spAutoFit/>
          </a:bodyPr>
          <a:lstStyle>
            <a:lvl1pPr marL="0" indent="0">
              <a:buNone/>
              <a:defRPr/>
            </a:lvl1pPr>
            <a:lvl2pPr marL="211501" indent="0">
              <a:buNone/>
              <a:defRPr/>
            </a:lvl2pPr>
            <a:lvl3pPr marL="423001" indent="0">
              <a:buNone/>
              <a:defRPr/>
            </a:lvl3pPr>
            <a:lvl4pPr marL="634502" indent="0">
              <a:buNone/>
              <a:defRPr/>
            </a:lvl4pPr>
            <a:lvl5pPr marL="84600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66" userDrawn="1">
          <p15:clr>
            <a:srgbClr val="5ACBF0"/>
          </p15:clr>
        </p15:guide>
        <p15:guide id="2" orient="horz" pos="837" userDrawn="1">
          <p15:clr>
            <a:srgbClr val="5ACBF0"/>
          </p15:clr>
        </p15:guide>
        <p15:guide id="4" orient="horz" pos="117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47688" y="1327800"/>
            <a:ext cx="4886028" cy="15081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5990332" y="1327800"/>
            <a:ext cx="4893469" cy="15081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1583489" y="-188695"/>
            <a:ext cx="519373" cy="138499"/>
          </a:xfrm>
          <a:prstGeom prst="rect">
            <a:avLst/>
          </a:prstGeom>
          <a:noFill/>
        </p:spPr>
        <p:txBody>
          <a:bodyPr wrap="none" lIns="0" tIns="0" rIns="0" bIns="0" rtlCol="0">
            <a:spAutoFit/>
          </a:bodyPr>
          <a:lstStyle/>
          <a:p>
            <a:pPr algn="l"/>
            <a:r>
              <a:rPr lang="en-US" sz="9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66" userDrawn="1">
          <p15:clr>
            <a:srgbClr val="5ACBF0"/>
          </p15:clr>
        </p15:guide>
        <p15:guide id="2" orient="horz" pos="1181" userDrawn="1">
          <p15:clr>
            <a:srgbClr val="5ACBF0"/>
          </p15:clr>
        </p15:guide>
        <p15:guide id="3" orient="horz" pos="836" userDrawn="1">
          <p15:clr>
            <a:srgbClr val="5ACBF0"/>
          </p15:clr>
        </p15:guide>
        <p15:guide id="4" pos="3431" userDrawn="1">
          <p15:clr>
            <a:srgbClr val="5ACBF0"/>
          </p15:clr>
        </p15:guide>
        <p15:guide id="5" pos="3773"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51496" y="423016"/>
            <a:ext cx="10329863" cy="512576"/>
          </a:xfrm>
        </p:spPr>
        <p:txBody>
          <a:bodyPr/>
          <a:lstStyle/>
          <a:p>
            <a:r>
              <a:rPr lang="en-US"/>
              <a:t>Click to edit Master title style</a:t>
            </a:r>
          </a:p>
        </p:txBody>
      </p:sp>
      <p:sp>
        <p:nvSpPr>
          <p:cNvPr id="4" name="Text Placeholder 3"/>
          <p:cNvSpPr>
            <a:spLocks noGrp="1"/>
          </p:cNvSpPr>
          <p:nvPr>
            <p:ph type="body" sz="quarter" idx="10"/>
          </p:nvPr>
        </p:nvSpPr>
        <p:spPr>
          <a:xfrm>
            <a:off x="547688" y="1327800"/>
            <a:ext cx="4886325" cy="1526338"/>
          </a:xfrm>
        </p:spPr>
        <p:txBody>
          <a:bodyPr wrap="square">
            <a:spAutoFit/>
          </a:bodyPr>
          <a:lstStyle>
            <a:lvl1pPr marL="0" indent="0">
              <a:spcBef>
                <a:spcPts val="1132"/>
              </a:spcBef>
              <a:buClr>
                <a:schemeClr val="tx1"/>
              </a:buClr>
              <a:buFont typeface="Wingdings" panose="05000000000000000000" pitchFamily="2" charset="2"/>
              <a:buNone/>
              <a:defRPr sz="2600" b="0">
                <a:latin typeface="Segoe UI" panose="020B0502040204020203" pitchFamily="34" charset="0"/>
                <a:cs typeface="Segoe UI" panose="020B0502040204020203" pitchFamily="34" charset="0"/>
              </a:defRPr>
            </a:lvl1pPr>
            <a:lvl2pPr marL="236470" indent="0">
              <a:buFont typeface="Wingdings" panose="05000000000000000000" pitchFamily="2" charset="2"/>
              <a:buNone/>
              <a:defRPr sz="1900" b="0"/>
            </a:lvl2pPr>
            <a:lvl3pPr marL="417126" indent="0">
              <a:buFont typeface="Wingdings" panose="05000000000000000000" pitchFamily="2" charset="2"/>
              <a:buNone/>
              <a:tabLst/>
              <a:defRPr sz="1500" b="0"/>
            </a:lvl3pPr>
            <a:lvl4pPr marL="603658" indent="0">
              <a:buFont typeface="Wingdings" panose="05000000000000000000" pitchFamily="2" charset="2"/>
              <a:buNone/>
              <a:defRPr sz="1300" b="0"/>
            </a:lvl4pPr>
            <a:lvl5pPr marL="790190" indent="0">
              <a:buFont typeface="Wingdings" panose="05000000000000000000" pitchFamily="2" charset="2"/>
              <a:buNone/>
              <a:tabLst/>
              <a:defRPr sz="13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5997348" y="1327800"/>
            <a:ext cx="4886325" cy="1526338"/>
          </a:xfrm>
        </p:spPr>
        <p:txBody>
          <a:bodyPr wrap="square">
            <a:spAutoFit/>
          </a:bodyPr>
          <a:lstStyle>
            <a:lvl1pPr marL="0" indent="0">
              <a:spcBef>
                <a:spcPts val="1132"/>
              </a:spcBef>
              <a:buClr>
                <a:schemeClr val="tx1"/>
              </a:buClr>
              <a:buFont typeface="Wingdings" panose="05000000000000000000" pitchFamily="2" charset="2"/>
              <a:buNone/>
              <a:defRPr sz="2600" b="0">
                <a:latin typeface="Segoe UI" panose="020B0502040204020203" pitchFamily="34" charset="0"/>
                <a:cs typeface="Segoe UI" panose="020B0502040204020203" pitchFamily="34" charset="0"/>
              </a:defRPr>
            </a:lvl1pPr>
            <a:lvl2pPr marL="236470" indent="0">
              <a:buFont typeface="Wingdings" panose="05000000000000000000" pitchFamily="2" charset="2"/>
              <a:buNone/>
              <a:defRPr sz="1900" b="0"/>
            </a:lvl2pPr>
            <a:lvl3pPr marL="417126" indent="0">
              <a:buFont typeface="Wingdings" panose="05000000000000000000" pitchFamily="2" charset="2"/>
              <a:buNone/>
              <a:tabLst/>
              <a:defRPr sz="1500" b="0"/>
            </a:lvl3pPr>
            <a:lvl4pPr marL="603658" indent="0">
              <a:buFont typeface="Wingdings" panose="05000000000000000000" pitchFamily="2" charset="2"/>
              <a:buNone/>
              <a:defRPr sz="1300" b="0"/>
            </a:lvl4pPr>
            <a:lvl5pPr marL="790190" indent="0">
              <a:buFont typeface="Wingdings" panose="05000000000000000000" pitchFamily="2" charset="2"/>
              <a:buNone/>
              <a:tabLst/>
              <a:defRPr sz="13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66" userDrawn="1">
          <p15:clr>
            <a:srgbClr val="5ACBF0"/>
          </p15:clr>
        </p15:guide>
        <p15:guide id="2" orient="horz" pos="1177" userDrawn="1">
          <p15:clr>
            <a:srgbClr val="5ACBF0"/>
          </p15:clr>
        </p15:guide>
        <p15:guide id="3" orient="horz" pos="836" userDrawn="1">
          <p15:clr>
            <a:srgbClr val="5ACBF0"/>
          </p15:clr>
        </p15:guide>
        <p15:guide id="4" pos="3428" userDrawn="1">
          <p15:clr>
            <a:srgbClr val="5ACBF0"/>
          </p15:clr>
        </p15:guide>
        <p15:guide id="5" pos="3773"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30" userDrawn="1">
          <p15:clr>
            <a:srgbClr val="A4A3A4"/>
          </p15:clr>
        </p15:guide>
        <p15:guide id="7" pos="902" userDrawn="1">
          <p15:clr>
            <a:srgbClr val="A4A3A4"/>
          </p15:clr>
        </p15:guide>
        <p15:guide id="8" pos="1287" userDrawn="1">
          <p15:clr>
            <a:srgbClr val="A4A3A4"/>
          </p15:clr>
        </p15:guide>
        <p15:guide id="9" pos="1459" userDrawn="1">
          <p15:clr>
            <a:srgbClr val="A4A3A4"/>
          </p15:clr>
        </p15:guide>
        <p15:guide id="10" pos="1844" userDrawn="1">
          <p15:clr>
            <a:srgbClr val="A4A3A4"/>
          </p15:clr>
        </p15:guide>
        <p15:guide id="11" pos="2016" userDrawn="1">
          <p15:clr>
            <a:srgbClr val="A4A3A4"/>
          </p15:clr>
        </p15:guide>
        <p15:guide id="12" pos="2401" userDrawn="1">
          <p15:clr>
            <a:srgbClr val="A4A3A4"/>
          </p15:clr>
        </p15:guide>
        <p15:guide id="13" pos="2573" userDrawn="1">
          <p15:clr>
            <a:srgbClr val="A4A3A4"/>
          </p15:clr>
        </p15:guide>
        <p15:guide id="14" pos="2958" userDrawn="1">
          <p15:clr>
            <a:srgbClr val="A4A3A4"/>
          </p15:clr>
        </p15:guide>
        <p15:guide id="15" pos="3129" userDrawn="1">
          <p15:clr>
            <a:srgbClr val="A4A3A4"/>
          </p15:clr>
        </p15:guide>
        <p15:guide id="16" pos="3515" userDrawn="1">
          <p15:clr>
            <a:srgbClr val="A4A3A4"/>
          </p15:clr>
        </p15:guide>
        <p15:guide id="17" pos="3686" userDrawn="1">
          <p15:clr>
            <a:srgbClr val="A4A3A4"/>
          </p15:clr>
        </p15:guide>
        <p15:guide id="18" pos="4072" userDrawn="1">
          <p15:clr>
            <a:srgbClr val="A4A3A4"/>
          </p15:clr>
        </p15:guide>
        <p15:guide id="19" pos="4243" userDrawn="1">
          <p15:clr>
            <a:srgbClr val="A4A3A4"/>
          </p15:clr>
        </p15:guide>
        <p15:guide id="20" pos="4628" userDrawn="1">
          <p15:clr>
            <a:srgbClr val="A4A3A4"/>
          </p15:clr>
        </p15:guide>
        <p15:guide id="21" pos="4800" userDrawn="1">
          <p15:clr>
            <a:srgbClr val="A4A3A4"/>
          </p15:clr>
        </p15:guide>
        <p15:guide id="22" pos="5183" userDrawn="1">
          <p15:clr>
            <a:srgbClr val="A4A3A4"/>
          </p15:clr>
        </p15:guide>
        <p15:guide id="23" pos="5357" userDrawn="1">
          <p15:clr>
            <a:srgbClr val="A4A3A4"/>
          </p15:clr>
        </p15:guide>
        <p15:guide id="24" pos="5740" userDrawn="1">
          <p15:clr>
            <a:srgbClr val="A4A3A4"/>
          </p15:clr>
        </p15:guide>
        <p15:guide id="25" pos="5914" userDrawn="1">
          <p15:clr>
            <a:srgbClr val="A4A3A4"/>
          </p15:clr>
        </p15:guide>
        <p15:guide id="26" pos="6297" userDrawn="1">
          <p15:clr>
            <a:srgbClr val="A4A3A4"/>
          </p15:clr>
        </p15:guide>
        <p15:guide id="27" pos="6469" userDrawn="1">
          <p15:clr>
            <a:srgbClr val="A4A3A4"/>
          </p15:clr>
        </p15:guide>
        <p15:guide id="28" orient="horz" pos="837" userDrawn="1">
          <p15:clr>
            <a:srgbClr val="5ACBF0"/>
          </p15:clr>
        </p15:guide>
        <p15:guide id="29" orient="horz" pos="1176" userDrawn="1">
          <p15:clr>
            <a:srgbClr val="5ACBF0"/>
          </p15:clr>
        </p15:guide>
        <p15:guide id="30" orient="horz" pos="266" userDrawn="1">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51496" y="423016"/>
            <a:ext cx="10329863" cy="512576"/>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47687" y="1328173"/>
            <a:ext cx="10329863" cy="150810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1430000" cy="6345238"/>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48640" cy="54146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206" tIns="135365" rIns="169206" bIns="135365" numCol="1" spcCol="0" rtlCol="0" fromWordArt="0" anchor="t" anchorCtr="0" forceAA="0" compatLnSpc="1">
            <a:prstTxWarp prst="textNoShape">
              <a:avLst/>
            </a:prstTxWarp>
            <a:noAutofit/>
          </a:bodyPr>
          <a:lstStyle/>
          <a:p>
            <a:pPr algn="ctr" defTabSz="862723" fontAlgn="base">
              <a:lnSpc>
                <a:spcPct val="90000"/>
              </a:lnSpc>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74320" cy="27073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9206" tIns="135365" rIns="169206" bIns="135365" numCol="1" spcCol="0" rtlCol="0" fromWordArt="0" anchor="t" anchorCtr="0" forceAA="0" compatLnSpc="1">
            <a:prstTxWarp prst="textNoShape">
              <a:avLst/>
            </a:prstTxWarp>
            <a:noAutofit/>
          </a:bodyPr>
          <a:lstStyle/>
          <a:p>
            <a:pPr algn="ctr" defTabSz="862723" fontAlgn="base">
              <a:lnSpc>
                <a:spcPct val="90000"/>
              </a:lnSpc>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a:srcRect l="762"/>
          <a:stretch/>
        </p:blipFill>
        <p:spPr>
          <a:xfrm rot="5400000">
            <a:off x="8957469" y="2623969"/>
            <a:ext cx="6345238" cy="1097302"/>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4910" r:id="rId7"/>
    <p:sldLayoutId id="2147484911" r:id="rId8"/>
    <p:sldLayoutId id="2147484639" r:id="rId9"/>
    <p:sldLayoutId id="2147484603" r:id="rId10"/>
    <p:sldLayoutId id="2147484833" r:id="rId11"/>
    <p:sldLayoutId id="2147484834" r:id="rId12"/>
    <p:sldLayoutId id="2147484835" r:id="rId13"/>
    <p:sldLayoutId id="2147484922" r:id="rId14"/>
    <p:sldLayoutId id="2147484923" r:id="rId15"/>
    <p:sldLayoutId id="2147484924" r:id="rId16"/>
    <p:sldLayoutId id="2147484839" r:id="rId17"/>
    <p:sldLayoutId id="2147484840" r:id="rId18"/>
    <p:sldLayoutId id="2147484841" r:id="rId19"/>
    <p:sldLayoutId id="2147484842" r:id="rId20"/>
    <p:sldLayoutId id="2147484843" r:id="rId21"/>
    <p:sldLayoutId id="2147484931"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4263" r:id="rId32"/>
    <p:sldLayoutId id="2147484932" r:id="rId33"/>
  </p:sldLayoutIdLst>
  <p:transition>
    <p:fade/>
  </p:transition>
  <p:hf sldNum="0" hdr="0" ftr="0" dt="0"/>
  <p:txStyles>
    <p:titleStyle>
      <a:lvl1pPr algn="l" defTabSz="862973" rtl="0" eaLnBrk="1" latinLnBrk="0" hangingPunct="1">
        <a:lnSpc>
          <a:spcPct val="100000"/>
        </a:lnSpc>
        <a:spcBef>
          <a:spcPct val="0"/>
        </a:spcBef>
        <a:buNone/>
        <a:defRPr lang="en-US" sz="3300" b="0" kern="1200" cap="none" spc="-46" baseline="0" dirty="0" smtClean="0">
          <a:ln w="3175">
            <a:noFill/>
          </a:ln>
          <a:solidFill>
            <a:schemeClr val="tx1"/>
          </a:solidFill>
          <a:effectLst/>
          <a:latin typeface="+mj-lt"/>
          <a:ea typeface="+mn-ea"/>
          <a:cs typeface="Segoe UI" pitchFamily="34" charset="0"/>
        </a:defRPr>
      </a:lvl1pPr>
    </p:titleStyle>
    <p:bodyStyle>
      <a:lvl1pPr marL="211501" marR="0" indent="-211501" algn="l" defTabSz="86297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600" kern="1200" spc="0" baseline="0">
          <a:solidFill>
            <a:schemeClr val="tx1"/>
          </a:solidFill>
          <a:latin typeface="+mn-lt"/>
          <a:ea typeface="+mn-ea"/>
          <a:cs typeface="Segoe UI" panose="020B0502040204020203" pitchFamily="34" charset="0"/>
        </a:defRPr>
      </a:lvl1pPr>
      <a:lvl2pPr marL="423001" marR="0" indent="-211501" algn="l" defTabSz="86297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00" kern="1200" spc="0" baseline="0">
          <a:solidFill>
            <a:schemeClr val="tx1"/>
          </a:solidFill>
          <a:latin typeface="+mn-lt"/>
          <a:ea typeface="+mn-ea"/>
          <a:cs typeface="+mn-cs"/>
        </a:defRPr>
      </a:lvl2pPr>
      <a:lvl3pPr marL="608065" marR="0" indent="-185063" algn="l" defTabSz="86297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00" kern="1200" spc="0" baseline="0">
          <a:solidFill>
            <a:schemeClr val="tx1"/>
          </a:solidFill>
          <a:latin typeface="+mn-lt"/>
          <a:ea typeface="+mn-ea"/>
          <a:cs typeface="+mn-cs"/>
        </a:defRPr>
      </a:lvl3pPr>
      <a:lvl4pPr marL="779909" marR="0" indent="-167438" algn="l" defTabSz="86297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300" kern="1200" spc="0" baseline="0">
          <a:solidFill>
            <a:schemeClr val="tx1"/>
          </a:solidFill>
          <a:latin typeface="+mn-lt"/>
          <a:ea typeface="+mn-ea"/>
          <a:cs typeface="+mn-cs"/>
        </a:defRPr>
      </a:lvl4pPr>
      <a:lvl5pPr marL="947347" marR="0" indent="-155688" algn="l" defTabSz="86297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300" kern="1200" spc="0" baseline="0">
          <a:solidFill>
            <a:schemeClr val="tx1"/>
          </a:solidFill>
          <a:latin typeface="+mn-lt"/>
          <a:ea typeface="+mn-ea"/>
          <a:cs typeface="+mn-cs"/>
        </a:defRPr>
      </a:lvl5pPr>
      <a:lvl6pPr marL="2373175" indent="-215744" algn="l" defTabSz="862973"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804662" indent="-215744" algn="l" defTabSz="862973"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36149" indent="-215744" algn="l" defTabSz="862973"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67636" indent="-215744" algn="l" defTabSz="862973"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862973" rtl="0" eaLnBrk="1" latinLnBrk="0" hangingPunct="1">
        <a:defRPr sz="1700" kern="1200">
          <a:solidFill>
            <a:schemeClr val="tx1"/>
          </a:solidFill>
          <a:latin typeface="+mn-lt"/>
          <a:ea typeface="+mn-ea"/>
          <a:cs typeface="+mn-cs"/>
        </a:defRPr>
      </a:lvl1pPr>
      <a:lvl2pPr marL="431486" algn="l" defTabSz="862973" rtl="0" eaLnBrk="1" latinLnBrk="0" hangingPunct="1">
        <a:defRPr sz="1700" kern="1200">
          <a:solidFill>
            <a:schemeClr val="tx1"/>
          </a:solidFill>
          <a:latin typeface="+mn-lt"/>
          <a:ea typeface="+mn-ea"/>
          <a:cs typeface="+mn-cs"/>
        </a:defRPr>
      </a:lvl2pPr>
      <a:lvl3pPr marL="862973" algn="l" defTabSz="862973" rtl="0" eaLnBrk="1" latinLnBrk="0" hangingPunct="1">
        <a:defRPr sz="1700" kern="1200">
          <a:solidFill>
            <a:schemeClr val="tx1"/>
          </a:solidFill>
          <a:latin typeface="+mn-lt"/>
          <a:ea typeface="+mn-ea"/>
          <a:cs typeface="+mn-cs"/>
        </a:defRPr>
      </a:lvl3pPr>
      <a:lvl4pPr marL="1294459" algn="l" defTabSz="862973" rtl="0" eaLnBrk="1" latinLnBrk="0" hangingPunct="1">
        <a:defRPr sz="1700" kern="1200">
          <a:solidFill>
            <a:schemeClr val="tx1"/>
          </a:solidFill>
          <a:latin typeface="+mn-lt"/>
          <a:ea typeface="+mn-ea"/>
          <a:cs typeface="+mn-cs"/>
        </a:defRPr>
      </a:lvl4pPr>
      <a:lvl5pPr marL="1725946" algn="l" defTabSz="862973" rtl="0" eaLnBrk="1" latinLnBrk="0" hangingPunct="1">
        <a:defRPr sz="1700" kern="1200">
          <a:solidFill>
            <a:schemeClr val="tx1"/>
          </a:solidFill>
          <a:latin typeface="+mn-lt"/>
          <a:ea typeface="+mn-ea"/>
          <a:cs typeface="+mn-cs"/>
        </a:defRPr>
      </a:lvl5pPr>
      <a:lvl6pPr marL="2157433" algn="l" defTabSz="862973" rtl="0" eaLnBrk="1" latinLnBrk="0" hangingPunct="1">
        <a:defRPr sz="1700" kern="1200">
          <a:solidFill>
            <a:schemeClr val="tx1"/>
          </a:solidFill>
          <a:latin typeface="+mn-lt"/>
          <a:ea typeface="+mn-ea"/>
          <a:cs typeface="+mn-cs"/>
        </a:defRPr>
      </a:lvl6pPr>
      <a:lvl7pPr marL="2588919" algn="l" defTabSz="862973" rtl="0" eaLnBrk="1" latinLnBrk="0" hangingPunct="1">
        <a:defRPr sz="1700" kern="1200">
          <a:solidFill>
            <a:schemeClr val="tx1"/>
          </a:solidFill>
          <a:latin typeface="+mn-lt"/>
          <a:ea typeface="+mn-ea"/>
          <a:cs typeface="+mn-cs"/>
        </a:defRPr>
      </a:lvl7pPr>
      <a:lvl8pPr marL="3020405" algn="l" defTabSz="862973" rtl="0" eaLnBrk="1" latinLnBrk="0" hangingPunct="1">
        <a:defRPr sz="1700" kern="1200">
          <a:solidFill>
            <a:schemeClr val="tx1"/>
          </a:solidFill>
          <a:latin typeface="+mn-lt"/>
          <a:ea typeface="+mn-ea"/>
          <a:cs typeface="+mn-cs"/>
        </a:defRPr>
      </a:lvl8pPr>
      <a:lvl9pPr marL="3451893" algn="l" defTabSz="862973"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45" userDrawn="1">
          <p15:clr>
            <a:srgbClr val="C35EA4"/>
          </p15:clr>
        </p15:guide>
        <p15:guide id="17" pos="6856" userDrawn="1">
          <p15:clr>
            <a:srgbClr val="C35EA4"/>
          </p15:clr>
        </p15:guide>
        <p15:guide id="25" orient="horz" pos="341" userDrawn="1">
          <p15:clr>
            <a:srgbClr val="C35EA4"/>
          </p15:clr>
        </p15:guide>
        <p15:guide id="26" orient="horz" pos="3654" userDrawn="1">
          <p15:clr>
            <a:srgbClr val="C35EA4"/>
          </p15:clr>
        </p15:guide>
        <p15:guide id="27" orient="horz" pos="170" userDrawn="1">
          <p15:clr>
            <a:srgbClr val="A4A3A4"/>
          </p15:clr>
        </p15:guide>
        <p15:guide id="28" pos="173" userDrawn="1">
          <p15:clr>
            <a:srgbClr val="A4A3A4"/>
          </p15:clr>
        </p15:guide>
        <p15:guide id="29" orient="horz" pos="3826" userDrawn="1">
          <p15:clr>
            <a:srgbClr val="A4A3A4"/>
          </p15:clr>
        </p15:guide>
        <p15:guide id="30" pos="7027"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5813" y="337825"/>
            <a:ext cx="9858375" cy="1226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85813" y="1689126"/>
            <a:ext cx="9858375" cy="40259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5813" y="5881096"/>
            <a:ext cx="2571750" cy="337825"/>
          </a:xfrm>
          <a:prstGeom prst="rect">
            <a:avLst/>
          </a:prstGeom>
        </p:spPr>
        <p:txBody>
          <a:bodyPr vert="horz" lIns="91440" tIns="45720" rIns="91440" bIns="45720" rtlCol="0" anchor="ctr"/>
          <a:lstStyle>
            <a:lvl1pPr algn="l">
              <a:defRPr sz="1110">
                <a:solidFill>
                  <a:schemeClr val="tx1">
                    <a:tint val="75000"/>
                  </a:schemeClr>
                </a:solidFill>
              </a:defRPr>
            </a:lvl1pPr>
          </a:lstStyle>
          <a:p>
            <a:fld id="{19488BA5-B028-CF4A-A743-64178F570F41}" type="datetimeFigureOut">
              <a:rPr lang="en-US" smtClean="0"/>
              <a:t>1/10/2023</a:t>
            </a:fld>
            <a:endParaRPr lang="en-US"/>
          </a:p>
        </p:txBody>
      </p:sp>
      <p:sp>
        <p:nvSpPr>
          <p:cNvPr id="5" name="Footer Placeholder 4"/>
          <p:cNvSpPr>
            <a:spLocks noGrp="1"/>
          </p:cNvSpPr>
          <p:nvPr>
            <p:ph type="ftr" sz="quarter" idx="3"/>
          </p:nvPr>
        </p:nvSpPr>
        <p:spPr>
          <a:xfrm>
            <a:off x="3786188" y="5881096"/>
            <a:ext cx="3857625" cy="337825"/>
          </a:xfrm>
          <a:prstGeom prst="rect">
            <a:avLst/>
          </a:prstGeom>
        </p:spPr>
        <p:txBody>
          <a:bodyPr vert="horz" lIns="91440" tIns="45720" rIns="91440" bIns="45720" rtlCol="0" anchor="ctr"/>
          <a:lstStyle>
            <a:lvl1pPr algn="ctr">
              <a:defRPr sz="111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072438" y="5881096"/>
            <a:ext cx="2571750" cy="337825"/>
          </a:xfrm>
          <a:prstGeom prst="rect">
            <a:avLst/>
          </a:prstGeom>
        </p:spPr>
        <p:txBody>
          <a:bodyPr vert="horz" lIns="91440" tIns="45720" rIns="91440" bIns="45720" rtlCol="0" anchor="ctr"/>
          <a:lstStyle>
            <a:lvl1pPr algn="r">
              <a:defRPr sz="1110">
                <a:solidFill>
                  <a:schemeClr val="tx1">
                    <a:tint val="75000"/>
                  </a:schemeClr>
                </a:solidFill>
              </a:defRPr>
            </a:lvl1pPr>
          </a:lstStyle>
          <a:p>
            <a:fld id="{ABAB8643-F815-A74B-9A77-FFA9DDCDB834}" type="slidenum">
              <a:rPr lang="en-US" smtClean="0"/>
              <a:t>‹#›</a:t>
            </a:fld>
            <a:endParaRPr lang="en-US"/>
          </a:p>
        </p:txBody>
      </p:sp>
    </p:spTree>
    <p:extLst>
      <p:ext uri="{BB962C8B-B14F-4D97-AF65-F5344CB8AC3E}">
        <p14:creationId xmlns:p14="http://schemas.microsoft.com/office/powerpoint/2010/main" val="3219349363"/>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703587-ACC0-2F82-F875-5A8826C5E3D1}"/>
              </a:ext>
            </a:extLst>
          </p:cNvPr>
          <p:cNvSpPr txBox="1"/>
          <p:nvPr/>
        </p:nvSpPr>
        <p:spPr>
          <a:xfrm>
            <a:off x="740014" y="737550"/>
            <a:ext cx="3996578" cy="1692771"/>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5200" b="1">
                <a:latin typeface="Segoe UI Semibold" panose="020B0502040204020203" pitchFamily="34" charset="0"/>
                <a:cs typeface="Segoe UI Semibold" panose="020B0502040204020203" pitchFamily="34" charset="0"/>
              </a:rPr>
              <a:t>Microsoft Viva Insights</a:t>
            </a:r>
          </a:p>
        </p:txBody>
      </p:sp>
      <p:sp>
        <p:nvSpPr>
          <p:cNvPr id="5" name="TextBox 4">
            <a:extLst>
              <a:ext uri="{FF2B5EF4-FFF2-40B4-BE49-F238E27FC236}">
                <a16:creationId xmlns:a16="http://schemas.microsoft.com/office/drawing/2014/main" id="{F2CCCF04-7E54-4FD4-A95A-AC8BE1B20646}"/>
              </a:ext>
            </a:extLst>
          </p:cNvPr>
          <p:cNvSpPr txBox="1"/>
          <p:nvPr/>
        </p:nvSpPr>
        <p:spPr>
          <a:xfrm>
            <a:off x="767705" y="2510899"/>
            <a:ext cx="3996578" cy="584775"/>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3200">
                <a:latin typeface="Segoe UI" panose="020B0502040204020203" pitchFamily="34" charset="0"/>
                <a:cs typeface="Segoe UI" panose="020B0502040204020203" pitchFamily="34" charset="0"/>
              </a:rPr>
              <a:t>Digital Signage</a:t>
            </a:r>
            <a:endParaRPr lang="en-US" sz="2400">
              <a:latin typeface="Segoe UI" panose="020B0502040204020203" pitchFamily="34" charset="0"/>
              <a:cs typeface="Segoe UI" panose="020B0502040204020203" pitchFamily="34" charset="0"/>
            </a:endParaRPr>
          </a:p>
        </p:txBody>
      </p:sp>
      <p:pic>
        <p:nvPicPr>
          <p:cNvPr id="4" name="Picture 3" descr="Icon&#10;&#10;Description automatically generated">
            <a:extLst>
              <a:ext uri="{FF2B5EF4-FFF2-40B4-BE49-F238E27FC236}">
                <a16:creationId xmlns:a16="http://schemas.microsoft.com/office/drawing/2014/main" id="{BED672C0-AC52-8C92-9D9A-DF4D3ED63CA1}"/>
              </a:ext>
            </a:extLst>
          </p:cNvPr>
          <p:cNvPicPr>
            <a:picLocks noChangeAspect="1"/>
          </p:cNvPicPr>
          <p:nvPr/>
        </p:nvPicPr>
        <p:blipFill rotWithShape="1">
          <a:blip r:embed="rId2"/>
          <a:srcRect l="9440" t="19290" r="20863" b="18391"/>
          <a:stretch/>
        </p:blipFill>
        <p:spPr>
          <a:xfrm>
            <a:off x="4315227" y="-1"/>
            <a:ext cx="7114773" cy="6361621"/>
          </a:xfrm>
          <a:prstGeom prst="rect">
            <a:avLst/>
          </a:prstGeom>
        </p:spPr>
      </p:pic>
      <p:sp>
        <p:nvSpPr>
          <p:cNvPr id="2" name="TextBox 1">
            <a:extLst>
              <a:ext uri="{FF2B5EF4-FFF2-40B4-BE49-F238E27FC236}">
                <a16:creationId xmlns:a16="http://schemas.microsoft.com/office/drawing/2014/main" id="{D7B2C42F-95DC-D495-ECE5-FD035713ADB3}"/>
              </a:ext>
            </a:extLst>
          </p:cNvPr>
          <p:cNvSpPr txBox="1"/>
          <p:nvPr/>
        </p:nvSpPr>
        <p:spPr>
          <a:xfrm>
            <a:off x="767705" y="3322105"/>
            <a:ext cx="3996578" cy="1200329"/>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2400">
                <a:latin typeface="Segoe UI" panose="020B0502040204020203" pitchFamily="34" charset="0"/>
                <a:cs typeface="Segoe UI" panose="020B0502040204020203" pitchFamily="34" charset="0"/>
              </a:rPr>
              <a:t>Customize with your internal training links and company logo</a:t>
            </a:r>
          </a:p>
        </p:txBody>
      </p:sp>
    </p:spTree>
    <p:extLst>
      <p:ext uri="{BB962C8B-B14F-4D97-AF65-F5344CB8AC3E}">
        <p14:creationId xmlns:p14="http://schemas.microsoft.com/office/powerpoint/2010/main" val="3334808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O22_CameraView_003">
            <a:extLst>
              <a:ext uri="{FF2B5EF4-FFF2-40B4-BE49-F238E27FC236}">
                <a16:creationId xmlns:a16="http://schemas.microsoft.com/office/drawing/2014/main" id="{1B48D376-CD60-A812-5008-BE682D062B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54" r="12039"/>
          <a:stretch/>
        </p:blipFill>
        <p:spPr bwMode="auto">
          <a:xfrm>
            <a:off x="4975761" y="0"/>
            <a:ext cx="6454240" cy="63452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52FD454-6CB8-9645-81DC-E7FD8E2A3E6B}"/>
              </a:ext>
            </a:extLst>
          </p:cNvPr>
          <p:cNvSpPr txBox="1"/>
          <p:nvPr/>
        </p:nvSpPr>
        <p:spPr>
          <a:xfrm>
            <a:off x="740013" y="737550"/>
            <a:ext cx="3316979" cy="1384995"/>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4200" b="1">
                <a:latin typeface="Segoe UI Semibold" panose="020B0502040204020203" pitchFamily="34" charset="0"/>
                <a:cs typeface="Segoe UI Semibold" panose="020B0502040204020203" pitchFamily="34" charset="0"/>
              </a:rPr>
              <a:t>Microsoft Viva Insights</a:t>
            </a:r>
          </a:p>
        </p:txBody>
      </p:sp>
      <p:sp>
        <p:nvSpPr>
          <p:cNvPr id="6" name="TextBox 5">
            <a:extLst>
              <a:ext uri="{FF2B5EF4-FFF2-40B4-BE49-F238E27FC236}">
                <a16:creationId xmlns:a16="http://schemas.microsoft.com/office/drawing/2014/main" id="{54C58525-559B-B24B-8510-13DBB981D416}"/>
              </a:ext>
            </a:extLst>
          </p:cNvPr>
          <p:cNvSpPr txBox="1"/>
          <p:nvPr/>
        </p:nvSpPr>
        <p:spPr>
          <a:xfrm>
            <a:off x="740013" y="2437589"/>
            <a:ext cx="3726883" cy="3170099"/>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2600">
                <a:latin typeface="Segoe UI" panose="020B0502040204020203" pitchFamily="34" charset="0"/>
                <a:cs typeface="Segoe UI" panose="020B0502040204020203" pitchFamily="34" charset="0"/>
              </a:rPr>
              <a:t>Actionable insights to help balance productivity and wellbeing</a:t>
            </a: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p:txBody>
      </p:sp>
      <p:pic>
        <p:nvPicPr>
          <p:cNvPr id="4" name="Picture 3" descr="Icon&#10;&#10;Description automatically generated">
            <a:extLst>
              <a:ext uri="{FF2B5EF4-FFF2-40B4-BE49-F238E27FC236}">
                <a16:creationId xmlns:a16="http://schemas.microsoft.com/office/drawing/2014/main" id="{AFAF3A89-0818-9741-54F3-CAFC51B869BD}"/>
              </a:ext>
            </a:extLst>
          </p:cNvPr>
          <p:cNvPicPr>
            <a:picLocks noChangeAspect="1"/>
          </p:cNvPicPr>
          <p:nvPr/>
        </p:nvPicPr>
        <p:blipFill rotWithShape="1">
          <a:blip r:embed="rId4"/>
          <a:srcRect r="21823" b="19417"/>
          <a:stretch/>
        </p:blipFill>
        <p:spPr>
          <a:xfrm>
            <a:off x="8155722" y="2968667"/>
            <a:ext cx="3275780" cy="3376571"/>
          </a:xfrm>
          <a:prstGeom prst="rect">
            <a:avLst/>
          </a:prstGeom>
        </p:spPr>
      </p:pic>
      <p:sp>
        <p:nvSpPr>
          <p:cNvPr id="5" name="TextBox 4">
            <a:extLst>
              <a:ext uri="{FF2B5EF4-FFF2-40B4-BE49-F238E27FC236}">
                <a16:creationId xmlns:a16="http://schemas.microsoft.com/office/drawing/2014/main" id="{22222FDE-DDA4-C792-2CE0-D4D239F784A5}"/>
              </a:ext>
            </a:extLst>
          </p:cNvPr>
          <p:cNvSpPr txBox="1"/>
          <p:nvPr/>
        </p:nvSpPr>
        <p:spPr>
          <a:xfrm>
            <a:off x="740014" y="4405913"/>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&lt;Link to training intranet&gt;</a:t>
            </a:r>
            <a:endParaRPr lang="en-US" sz="2400">
              <a:solidFill>
                <a:srgbClr val="D83B01"/>
              </a:solidFill>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7FD91074-4937-DE4F-F517-ED6CD53FB13A}"/>
              </a:ext>
            </a:extLst>
          </p:cNvPr>
          <p:cNvSpPr txBox="1"/>
          <p:nvPr/>
        </p:nvSpPr>
        <p:spPr>
          <a:xfrm>
            <a:off x="740014" y="5493734"/>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&lt;Logo&gt;</a:t>
            </a:r>
            <a:endParaRPr lang="en-US" sz="2400">
              <a:solidFill>
                <a:srgbClr val="D83B0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44237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52FD454-6CB8-9645-81DC-E7FD8E2A3E6B}"/>
              </a:ext>
            </a:extLst>
          </p:cNvPr>
          <p:cNvSpPr txBox="1"/>
          <p:nvPr/>
        </p:nvSpPr>
        <p:spPr>
          <a:xfrm>
            <a:off x="740013" y="775129"/>
            <a:ext cx="3380042" cy="1384995"/>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4200" b="1">
                <a:latin typeface="Segoe UI Semibold" panose="020B0502040204020203" pitchFamily="34" charset="0"/>
                <a:cs typeface="Segoe UI Semibold" panose="020B0502040204020203" pitchFamily="34" charset="0"/>
              </a:rPr>
              <a:t>Microsoft Viva Insights</a:t>
            </a:r>
          </a:p>
        </p:txBody>
      </p:sp>
      <p:sp>
        <p:nvSpPr>
          <p:cNvPr id="9" name="TextBox 8">
            <a:extLst>
              <a:ext uri="{FF2B5EF4-FFF2-40B4-BE49-F238E27FC236}">
                <a16:creationId xmlns:a16="http://schemas.microsoft.com/office/drawing/2014/main" id="{589AB749-60CE-4340-B924-6456FC003FD3}"/>
              </a:ext>
            </a:extLst>
          </p:cNvPr>
          <p:cNvSpPr txBox="1"/>
          <p:nvPr/>
        </p:nvSpPr>
        <p:spPr>
          <a:xfrm>
            <a:off x="734771" y="2313032"/>
            <a:ext cx="3205685" cy="2431435"/>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2600">
                <a:latin typeface="Segoe UI"/>
                <a:cs typeface="Segoe UI"/>
              </a:rPr>
              <a:t>Wrap up your day with a virtual commute in Microsoft Teams</a:t>
            </a:r>
            <a:endParaRPr lang="en-US" sz="26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p:txBody>
      </p:sp>
      <p:pic>
        <p:nvPicPr>
          <p:cNvPr id="2050" name="Picture 2" descr="CLO22_CameraView_004">
            <a:extLst>
              <a:ext uri="{FF2B5EF4-FFF2-40B4-BE49-F238E27FC236}">
                <a16:creationId xmlns:a16="http://schemas.microsoft.com/office/drawing/2014/main" id="{51D3995C-7488-B08B-82BA-2F36D75595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95" r="17547"/>
          <a:stretch/>
        </p:blipFill>
        <p:spPr bwMode="auto">
          <a:xfrm>
            <a:off x="4918841" y="0"/>
            <a:ext cx="6516402" cy="63452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Icon&#10;&#10;Description automatically generated">
            <a:extLst>
              <a:ext uri="{FF2B5EF4-FFF2-40B4-BE49-F238E27FC236}">
                <a16:creationId xmlns:a16="http://schemas.microsoft.com/office/drawing/2014/main" id="{285C12B3-D4E4-71F5-1A6D-0F158D0F37AA}"/>
              </a:ext>
            </a:extLst>
          </p:cNvPr>
          <p:cNvPicPr>
            <a:picLocks noChangeAspect="1"/>
          </p:cNvPicPr>
          <p:nvPr/>
        </p:nvPicPr>
        <p:blipFill rotWithShape="1">
          <a:blip r:embed="rId4"/>
          <a:srcRect r="21823" b="19417"/>
          <a:stretch/>
        </p:blipFill>
        <p:spPr>
          <a:xfrm>
            <a:off x="8154220" y="2968667"/>
            <a:ext cx="3275780" cy="3376571"/>
          </a:xfrm>
          <a:prstGeom prst="rect">
            <a:avLst/>
          </a:prstGeom>
        </p:spPr>
      </p:pic>
      <p:sp>
        <p:nvSpPr>
          <p:cNvPr id="5" name="TextBox 4">
            <a:extLst>
              <a:ext uri="{FF2B5EF4-FFF2-40B4-BE49-F238E27FC236}">
                <a16:creationId xmlns:a16="http://schemas.microsoft.com/office/drawing/2014/main" id="{3B79468B-B2CD-60BE-A87B-1FB1CBA18FD6}"/>
              </a:ext>
            </a:extLst>
          </p:cNvPr>
          <p:cNvSpPr txBox="1"/>
          <p:nvPr/>
        </p:nvSpPr>
        <p:spPr>
          <a:xfrm>
            <a:off x="740014" y="4405913"/>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&lt;Link to training intranet&gt;</a:t>
            </a:r>
            <a:endParaRPr lang="en-US" sz="2400">
              <a:solidFill>
                <a:srgbClr val="D83B01"/>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1D083510-EFF9-9270-0E74-2955C0081207}"/>
              </a:ext>
            </a:extLst>
          </p:cNvPr>
          <p:cNvSpPr txBox="1"/>
          <p:nvPr/>
        </p:nvSpPr>
        <p:spPr>
          <a:xfrm>
            <a:off x="740014" y="5493734"/>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&lt;Logo&gt;</a:t>
            </a:r>
            <a:endParaRPr lang="en-US" sz="2400">
              <a:solidFill>
                <a:srgbClr val="D83B0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2761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365CO20_SMB_COVID_Response_0955">
            <a:extLst>
              <a:ext uri="{FF2B5EF4-FFF2-40B4-BE49-F238E27FC236}">
                <a16:creationId xmlns:a16="http://schemas.microsoft.com/office/drawing/2014/main" id="{C8175810-7C44-B074-1320-6F7CDCD338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59" r="11761"/>
          <a:stretch/>
        </p:blipFill>
        <p:spPr bwMode="auto">
          <a:xfrm>
            <a:off x="4904509" y="-2280"/>
            <a:ext cx="6525491" cy="63452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52FD454-6CB8-9645-81DC-E7FD8E2A3E6B}"/>
              </a:ext>
            </a:extLst>
          </p:cNvPr>
          <p:cNvSpPr txBox="1"/>
          <p:nvPr/>
        </p:nvSpPr>
        <p:spPr>
          <a:xfrm>
            <a:off x="740013" y="737550"/>
            <a:ext cx="3327489" cy="1384995"/>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4200" b="1">
                <a:latin typeface="Segoe UI Semibold" panose="020B0502040204020203" pitchFamily="34" charset="0"/>
                <a:cs typeface="Segoe UI Semibold" panose="020B0502040204020203" pitchFamily="34" charset="0"/>
              </a:rPr>
              <a:t>Microsoft Viva Insights</a:t>
            </a:r>
          </a:p>
        </p:txBody>
      </p:sp>
      <p:sp>
        <p:nvSpPr>
          <p:cNvPr id="6" name="TextBox 5">
            <a:extLst>
              <a:ext uri="{FF2B5EF4-FFF2-40B4-BE49-F238E27FC236}">
                <a16:creationId xmlns:a16="http://schemas.microsoft.com/office/drawing/2014/main" id="{54C58525-559B-B24B-8510-13DBB981D416}"/>
              </a:ext>
            </a:extLst>
          </p:cNvPr>
          <p:cNvSpPr txBox="1"/>
          <p:nvPr/>
        </p:nvSpPr>
        <p:spPr>
          <a:xfrm>
            <a:off x="740014" y="2409394"/>
            <a:ext cx="3511352" cy="126188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2600">
                <a:latin typeface="Segoe UI"/>
                <a:cs typeface="Segoe UI"/>
              </a:rPr>
              <a:t>See key tasks with the daily briefing email</a:t>
            </a:r>
            <a:endParaRPr lang="en-US" sz="26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p:txBody>
      </p:sp>
      <p:pic>
        <p:nvPicPr>
          <p:cNvPr id="13" name="Picture 12" descr="Icon&#10;&#10;Description automatically generated">
            <a:extLst>
              <a:ext uri="{FF2B5EF4-FFF2-40B4-BE49-F238E27FC236}">
                <a16:creationId xmlns:a16="http://schemas.microsoft.com/office/drawing/2014/main" id="{E4390D0A-D2A9-7E21-BF5F-639AF3CB6065}"/>
              </a:ext>
            </a:extLst>
          </p:cNvPr>
          <p:cNvPicPr>
            <a:picLocks noChangeAspect="1"/>
          </p:cNvPicPr>
          <p:nvPr/>
        </p:nvPicPr>
        <p:blipFill rotWithShape="1">
          <a:blip r:embed="rId4"/>
          <a:srcRect r="21823" b="19417"/>
          <a:stretch/>
        </p:blipFill>
        <p:spPr>
          <a:xfrm>
            <a:off x="7706637" y="2507313"/>
            <a:ext cx="3723363" cy="3837926"/>
          </a:xfrm>
          <a:prstGeom prst="rect">
            <a:avLst/>
          </a:prstGeom>
        </p:spPr>
      </p:pic>
      <p:sp>
        <p:nvSpPr>
          <p:cNvPr id="2" name="TextBox 1">
            <a:extLst>
              <a:ext uri="{FF2B5EF4-FFF2-40B4-BE49-F238E27FC236}">
                <a16:creationId xmlns:a16="http://schemas.microsoft.com/office/drawing/2014/main" id="{8738367E-B28D-A331-5C38-37CF1FB4CD48}"/>
              </a:ext>
            </a:extLst>
          </p:cNvPr>
          <p:cNvSpPr txBox="1"/>
          <p:nvPr/>
        </p:nvSpPr>
        <p:spPr>
          <a:xfrm>
            <a:off x="740014" y="4405913"/>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&lt;Link to training intranet&gt;</a:t>
            </a:r>
            <a:endParaRPr lang="en-US" sz="2400">
              <a:solidFill>
                <a:srgbClr val="D83B01"/>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5DED898F-831C-BEFB-72F2-3A197CF87F00}"/>
              </a:ext>
            </a:extLst>
          </p:cNvPr>
          <p:cNvSpPr txBox="1"/>
          <p:nvPr/>
        </p:nvSpPr>
        <p:spPr>
          <a:xfrm>
            <a:off x="740014" y="5493734"/>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&lt;Logo&gt;</a:t>
            </a:r>
            <a:endParaRPr lang="en-US" sz="2400">
              <a:solidFill>
                <a:srgbClr val="D83B0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17364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365CO20_SMB_COVID_Response_0828">
            <a:extLst>
              <a:ext uri="{FF2B5EF4-FFF2-40B4-BE49-F238E27FC236}">
                <a16:creationId xmlns:a16="http://schemas.microsoft.com/office/drawing/2014/main" id="{D51E5F15-FFA1-3393-A6A5-6C2CA1EF1E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807"/>
          <a:stretch/>
        </p:blipFill>
        <p:spPr bwMode="auto">
          <a:xfrm>
            <a:off x="4903351" y="0"/>
            <a:ext cx="6526650" cy="63452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45DF6E-93AB-4E10-3105-EAA89D606809}"/>
              </a:ext>
            </a:extLst>
          </p:cNvPr>
          <p:cNvSpPr txBox="1"/>
          <p:nvPr/>
        </p:nvSpPr>
        <p:spPr>
          <a:xfrm>
            <a:off x="740013" y="737550"/>
            <a:ext cx="3306469" cy="1384995"/>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4200" b="1">
                <a:latin typeface="Segoe UI Semibold" panose="020B0502040204020203" pitchFamily="34" charset="0"/>
                <a:cs typeface="Segoe UI Semibold" panose="020B0502040204020203" pitchFamily="34" charset="0"/>
              </a:rPr>
              <a:t>Microsoft Viva Insights</a:t>
            </a:r>
          </a:p>
        </p:txBody>
      </p:sp>
      <p:sp>
        <p:nvSpPr>
          <p:cNvPr id="5" name="TextBox 4">
            <a:extLst>
              <a:ext uri="{FF2B5EF4-FFF2-40B4-BE49-F238E27FC236}">
                <a16:creationId xmlns:a16="http://schemas.microsoft.com/office/drawing/2014/main" id="{E5E84851-D13D-DBF9-1F3D-264319E171F9}"/>
              </a:ext>
            </a:extLst>
          </p:cNvPr>
          <p:cNvSpPr txBox="1"/>
          <p:nvPr/>
        </p:nvSpPr>
        <p:spPr>
          <a:xfrm>
            <a:off x="740013" y="2347671"/>
            <a:ext cx="3570729" cy="2339102"/>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pPr defTabSz="914400">
              <a:lnSpc>
                <a:spcPct val="90000"/>
              </a:lnSpc>
              <a:spcAft>
                <a:spcPts val="600"/>
              </a:spcAft>
            </a:pPr>
            <a:r>
              <a:rPr lang="en-US" sz="2600">
                <a:latin typeface="Segoe UI "/>
              </a:rPr>
              <a:t>Visit the Inspiration library for quick reads on productivity, wellbeing, culture and more </a:t>
            </a:r>
          </a:p>
          <a:p>
            <a:endParaRPr lang="en-US" sz="2400">
              <a:latin typeface="Segoe UI" panose="020B0502040204020203" pitchFamily="34" charset="0"/>
              <a:cs typeface="Segoe UI" panose="020B0502040204020203" pitchFamily="34" charset="0"/>
            </a:endParaRPr>
          </a:p>
        </p:txBody>
      </p:sp>
      <p:pic>
        <p:nvPicPr>
          <p:cNvPr id="9" name="Picture 8" descr="Icon&#10;&#10;Description automatically generated">
            <a:extLst>
              <a:ext uri="{FF2B5EF4-FFF2-40B4-BE49-F238E27FC236}">
                <a16:creationId xmlns:a16="http://schemas.microsoft.com/office/drawing/2014/main" id="{9B4512F9-D66D-C1B7-A344-E4FCE18E637D}"/>
              </a:ext>
            </a:extLst>
          </p:cNvPr>
          <p:cNvPicPr>
            <a:picLocks noChangeAspect="1"/>
          </p:cNvPicPr>
          <p:nvPr/>
        </p:nvPicPr>
        <p:blipFill rotWithShape="1">
          <a:blip r:embed="rId3"/>
          <a:srcRect r="21823" b="19417"/>
          <a:stretch/>
        </p:blipFill>
        <p:spPr>
          <a:xfrm>
            <a:off x="7706637" y="2507313"/>
            <a:ext cx="3723363" cy="3837926"/>
          </a:xfrm>
          <a:prstGeom prst="rect">
            <a:avLst/>
          </a:prstGeom>
        </p:spPr>
      </p:pic>
      <p:sp>
        <p:nvSpPr>
          <p:cNvPr id="6" name="TextBox 5">
            <a:extLst>
              <a:ext uri="{FF2B5EF4-FFF2-40B4-BE49-F238E27FC236}">
                <a16:creationId xmlns:a16="http://schemas.microsoft.com/office/drawing/2014/main" id="{2D918018-225C-48AD-2E46-3E4FF8DFC046}"/>
              </a:ext>
            </a:extLst>
          </p:cNvPr>
          <p:cNvSpPr txBox="1"/>
          <p:nvPr/>
        </p:nvSpPr>
        <p:spPr>
          <a:xfrm>
            <a:off x="740014" y="4405913"/>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&lt;Link to training intranet&gt;</a:t>
            </a:r>
            <a:endParaRPr lang="en-US" sz="2400">
              <a:solidFill>
                <a:srgbClr val="D83B01"/>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6208EE18-BA33-904F-955B-A36323AF17C5}"/>
              </a:ext>
            </a:extLst>
          </p:cNvPr>
          <p:cNvSpPr txBox="1"/>
          <p:nvPr/>
        </p:nvSpPr>
        <p:spPr>
          <a:xfrm>
            <a:off x="740014" y="5493734"/>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&lt;Logo&gt;</a:t>
            </a:r>
            <a:endParaRPr lang="en-US" sz="2400">
              <a:solidFill>
                <a:srgbClr val="D83B0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75286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52FD454-6CB8-9645-81DC-E7FD8E2A3E6B}"/>
              </a:ext>
            </a:extLst>
          </p:cNvPr>
          <p:cNvSpPr txBox="1"/>
          <p:nvPr/>
        </p:nvSpPr>
        <p:spPr>
          <a:xfrm>
            <a:off x="740013" y="737550"/>
            <a:ext cx="3255789" cy="1384995"/>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4200" b="1">
                <a:latin typeface="Segoe UI Semibold" panose="020B0502040204020203" pitchFamily="34" charset="0"/>
                <a:cs typeface="Segoe UI Semibold" panose="020B0502040204020203" pitchFamily="34" charset="0"/>
              </a:rPr>
              <a:t>Microsoft Viva Insights</a:t>
            </a:r>
          </a:p>
        </p:txBody>
      </p:sp>
      <p:sp>
        <p:nvSpPr>
          <p:cNvPr id="9" name="TextBox 8">
            <a:extLst>
              <a:ext uri="{FF2B5EF4-FFF2-40B4-BE49-F238E27FC236}">
                <a16:creationId xmlns:a16="http://schemas.microsoft.com/office/drawing/2014/main" id="{589AB749-60CE-4340-B924-6456FC003FD3}"/>
              </a:ext>
            </a:extLst>
          </p:cNvPr>
          <p:cNvSpPr txBox="1"/>
          <p:nvPr/>
        </p:nvSpPr>
        <p:spPr>
          <a:xfrm>
            <a:off x="740013" y="2383689"/>
            <a:ext cx="3921682" cy="2062103"/>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2600">
                <a:latin typeface="Segoe UI" panose="020B0502040204020203" pitchFamily="34" charset="0"/>
                <a:cs typeface="Segoe UI" panose="020B0502040204020203" pitchFamily="34" charset="0"/>
              </a:rPr>
              <a:t>Give your mind a break with Headspace mindfulness exercises in Microsoft Teams</a:t>
            </a:r>
          </a:p>
          <a:p>
            <a:endParaRPr lang="en-US" sz="2400">
              <a:latin typeface="Segoe UI" panose="020B0502040204020203" pitchFamily="34" charset="0"/>
              <a:cs typeface="Segoe UI" panose="020B0502040204020203" pitchFamily="34" charset="0"/>
            </a:endParaRPr>
          </a:p>
        </p:txBody>
      </p:sp>
      <p:pic>
        <p:nvPicPr>
          <p:cNvPr id="6" name="Picture 5" descr="A person sitting on a chair in front of a window">
            <a:extLst>
              <a:ext uri="{FF2B5EF4-FFF2-40B4-BE49-F238E27FC236}">
                <a16:creationId xmlns:a16="http://schemas.microsoft.com/office/drawing/2014/main" id="{2357CF6E-E17D-36C5-C741-ECE252800F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77" r="4315" b="1"/>
          <a:stretch/>
        </p:blipFill>
        <p:spPr>
          <a:xfrm>
            <a:off x="4939862" y="0"/>
            <a:ext cx="6490138" cy="6345236"/>
          </a:xfrm>
          <a:prstGeom prst="rect">
            <a:avLst/>
          </a:prstGeom>
        </p:spPr>
      </p:pic>
      <p:pic>
        <p:nvPicPr>
          <p:cNvPr id="13" name="Picture 12" descr="Icon&#10;&#10;Description automatically generated">
            <a:extLst>
              <a:ext uri="{FF2B5EF4-FFF2-40B4-BE49-F238E27FC236}">
                <a16:creationId xmlns:a16="http://schemas.microsoft.com/office/drawing/2014/main" id="{330B176C-1EAC-D30D-78F1-987B6EA50D3A}"/>
              </a:ext>
            </a:extLst>
          </p:cNvPr>
          <p:cNvPicPr>
            <a:picLocks noChangeAspect="1"/>
          </p:cNvPicPr>
          <p:nvPr/>
        </p:nvPicPr>
        <p:blipFill rotWithShape="1">
          <a:blip r:embed="rId4"/>
          <a:srcRect r="21823" b="19417"/>
          <a:stretch/>
        </p:blipFill>
        <p:spPr>
          <a:xfrm>
            <a:off x="7706637" y="2507313"/>
            <a:ext cx="3723363" cy="3837926"/>
          </a:xfrm>
          <a:prstGeom prst="rect">
            <a:avLst/>
          </a:prstGeom>
        </p:spPr>
      </p:pic>
      <p:sp>
        <p:nvSpPr>
          <p:cNvPr id="4" name="TextBox 3">
            <a:extLst>
              <a:ext uri="{FF2B5EF4-FFF2-40B4-BE49-F238E27FC236}">
                <a16:creationId xmlns:a16="http://schemas.microsoft.com/office/drawing/2014/main" id="{9C199FFD-BA0A-1349-14C8-267118AE8D50}"/>
              </a:ext>
            </a:extLst>
          </p:cNvPr>
          <p:cNvSpPr txBox="1"/>
          <p:nvPr/>
        </p:nvSpPr>
        <p:spPr>
          <a:xfrm>
            <a:off x="740014" y="4405913"/>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&lt;Link to training intranet&gt;</a:t>
            </a:r>
            <a:endParaRPr lang="en-US" sz="2400">
              <a:solidFill>
                <a:srgbClr val="D83B01"/>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38E45D66-AB27-9CA6-447B-30056C2E10F4}"/>
              </a:ext>
            </a:extLst>
          </p:cNvPr>
          <p:cNvSpPr txBox="1"/>
          <p:nvPr/>
        </p:nvSpPr>
        <p:spPr>
          <a:xfrm>
            <a:off x="740014" y="5493734"/>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&lt;Logo&gt;</a:t>
            </a:r>
            <a:endParaRPr lang="en-US" sz="2400">
              <a:solidFill>
                <a:srgbClr val="D83B0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9681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365CO22_Rally_003">
            <a:extLst>
              <a:ext uri="{FF2B5EF4-FFF2-40B4-BE49-F238E27FC236}">
                <a16:creationId xmlns:a16="http://schemas.microsoft.com/office/drawing/2014/main" id="{7670D2FB-C5CD-8FB3-BCC9-75D7D57269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21" r="-1"/>
          <a:stretch/>
        </p:blipFill>
        <p:spPr bwMode="auto">
          <a:xfrm>
            <a:off x="4540469" y="0"/>
            <a:ext cx="6889531" cy="63452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52FD454-6CB8-9645-81DC-E7FD8E2A3E6B}"/>
              </a:ext>
            </a:extLst>
          </p:cNvPr>
          <p:cNvSpPr txBox="1"/>
          <p:nvPr/>
        </p:nvSpPr>
        <p:spPr>
          <a:xfrm>
            <a:off x="740013" y="737550"/>
            <a:ext cx="3243261" cy="1384995"/>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4200" b="1">
                <a:latin typeface="Segoe UI Semibold" panose="020B0502040204020203" pitchFamily="34" charset="0"/>
                <a:cs typeface="Segoe UI Semibold" panose="020B0502040204020203" pitchFamily="34" charset="0"/>
              </a:rPr>
              <a:t>Microsoft Viva Insights</a:t>
            </a:r>
          </a:p>
        </p:txBody>
      </p:sp>
      <p:sp>
        <p:nvSpPr>
          <p:cNvPr id="6" name="TextBox 5">
            <a:extLst>
              <a:ext uri="{FF2B5EF4-FFF2-40B4-BE49-F238E27FC236}">
                <a16:creationId xmlns:a16="http://schemas.microsoft.com/office/drawing/2014/main" id="{54C58525-559B-B24B-8510-13DBB981D416}"/>
              </a:ext>
            </a:extLst>
          </p:cNvPr>
          <p:cNvSpPr txBox="1"/>
          <p:nvPr/>
        </p:nvSpPr>
        <p:spPr>
          <a:xfrm>
            <a:off x="740013" y="2381008"/>
            <a:ext cx="2935874" cy="2431435"/>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2600">
                <a:latin typeface="Segoe UI" panose="020B0502040204020203" pitchFamily="34" charset="0"/>
                <a:cs typeface="Segoe UI" panose="020B0502040204020203" pitchFamily="34" charset="0"/>
              </a:rPr>
              <a:t>Build a positive team culture by sending praise to teammates </a:t>
            </a: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p:txBody>
      </p:sp>
      <p:pic>
        <p:nvPicPr>
          <p:cNvPr id="10" name="Picture 9" descr="Icon&#10;&#10;Description automatically generated">
            <a:extLst>
              <a:ext uri="{FF2B5EF4-FFF2-40B4-BE49-F238E27FC236}">
                <a16:creationId xmlns:a16="http://schemas.microsoft.com/office/drawing/2014/main" id="{0271B2A0-A7E2-019C-345D-1345E9BB1243}"/>
              </a:ext>
            </a:extLst>
          </p:cNvPr>
          <p:cNvPicPr>
            <a:picLocks noChangeAspect="1"/>
          </p:cNvPicPr>
          <p:nvPr/>
        </p:nvPicPr>
        <p:blipFill rotWithShape="1">
          <a:blip r:embed="rId4"/>
          <a:srcRect r="21823" b="19417"/>
          <a:stretch/>
        </p:blipFill>
        <p:spPr>
          <a:xfrm>
            <a:off x="8154220" y="2968667"/>
            <a:ext cx="3275780" cy="3376571"/>
          </a:xfrm>
          <a:prstGeom prst="rect">
            <a:avLst/>
          </a:prstGeom>
        </p:spPr>
      </p:pic>
      <p:sp>
        <p:nvSpPr>
          <p:cNvPr id="4" name="TextBox 3">
            <a:extLst>
              <a:ext uri="{FF2B5EF4-FFF2-40B4-BE49-F238E27FC236}">
                <a16:creationId xmlns:a16="http://schemas.microsoft.com/office/drawing/2014/main" id="{67AEED5E-8E25-CC1F-67FB-6C27454267F5}"/>
              </a:ext>
            </a:extLst>
          </p:cNvPr>
          <p:cNvSpPr txBox="1"/>
          <p:nvPr/>
        </p:nvSpPr>
        <p:spPr>
          <a:xfrm>
            <a:off x="740014" y="4405913"/>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&lt;Link to training intranet&gt;</a:t>
            </a:r>
            <a:endParaRPr lang="en-US" sz="2400">
              <a:solidFill>
                <a:srgbClr val="D83B01"/>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18D23B47-027D-4C29-EE0B-16136DDE4B25}"/>
              </a:ext>
            </a:extLst>
          </p:cNvPr>
          <p:cNvSpPr txBox="1"/>
          <p:nvPr/>
        </p:nvSpPr>
        <p:spPr>
          <a:xfrm>
            <a:off x="740014" y="5493734"/>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&lt;Logo&gt;</a:t>
            </a:r>
            <a:endParaRPr lang="en-US" sz="2400">
              <a:solidFill>
                <a:srgbClr val="D83B0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04370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O22_CameraView_009">
            <a:extLst>
              <a:ext uri="{FF2B5EF4-FFF2-40B4-BE49-F238E27FC236}">
                <a16:creationId xmlns:a16="http://schemas.microsoft.com/office/drawing/2014/main" id="{4F82683A-2F31-64E1-DA61-D68F3C7C7B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42" t="-185" r="15741" b="185"/>
          <a:stretch/>
        </p:blipFill>
        <p:spPr bwMode="auto">
          <a:xfrm>
            <a:off x="4855779" y="-24435"/>
            <a:ext cx="6600497" cy="63661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52FD454-6CB8-9645-81DC-E7FD8E2A3E6B}"/>
              </a:ext>
            </a:extLst>
          </p:cNvPr>
          <p:cNvSpPr txBox="1"/>
          <p:nvPr/>
        </p:nvSpPr>
        <p:spPr>
          <a:xfrm>
            <a:off x="740013" y="737550"/>
            <a:ext cx="3305893" cy="1384995"/>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4200" b="1">
                <a:latin typeface="Segoe UI Semibold" panose="020B0502040204020203" pitchFamily="34" charset="0"/>
                <a:cs typeface="Segoe UI Semibold" panose="020B0502040204020203" pitchFamily="34" charset="0"/>
              </a:rPr>
              <a:t>Microsoft Viva Insights</a:t>
            </a:r>
          </a:p>
        </p:txBody>
      </p:sp>
      <p:sp>
        <p:nvSpPr>
          <p:cNvPr id="9" name="TextBox 8">
            <a:extLst>
              <a:ext uri="{FF2B5EF4-FFF2-40B4-BE49-F238E27FC236}">
                <a16:creationId xmlns:a16="http://schemas.microsoft.com/office/drawing/2014/main" id="{589AB749-60CE-4340-B924-6456FC003FD3}"/>
              </a:ext>
            </a:extLst>
          </p:cNvPr>
          <p:cNvSpPr txBox="1"/>
          <p:nvPr/>
        </p:nvSpPr>
        <p:spPr>
          <a:xfrm>
            <a:off x="740013" y="2452836"/>
            <a:ext cx="3696201" cy="2200602"/>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2600">
                <a:latin typeface="Segoe UI"/>
                <a:cs typeface="Segoe UI"/>
              </a:rPr>
              <a:t>Easily schedule focus time </a:t>
            </a:r>
          </a:p>
          <a:p>
            <a:r>
              <a:rPr lang="en-US" sz="2600">
                <a:latin typeface="Segoe UI"/>
                <a:cs typeface="Segoe UI"/>
              </a:rPr>
              <a:t>for uninterrupted work</a:t>
            </a:r>
          </a:p>
          <a:p>
            <a:endParaRPr lang="en-US" sz="11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p:txBody>
      </p:sp>
      <p:pic>
        <p:nvPicPr>
          <p:cNvPr id="4" name="Picture 3" descr="Icon&#10;&#10;Description automatically generated">
            <a:extLst>
              <a:ext uri="{FF2B5EF4-FFF2-40B4-BE49-F238E27FC236}">
                <a16:creationId xmlns:a16="http://schemas.microsoft.com/office/drawing/2014/main" id="{5D6349CF-3F5F-0E1F-EBA1-C2C4FD0DF7F1}"/>
              </a:ext>
            </a:extLst>
          </p:cNvPr>
          <p:cNvPicPr>
            <a:picLocks noChangeAspect="1"/>
          </p:cNvPicPr>
          <p:nvPr/>
        </p:nvPicPr>
        <p:blipFill rotWithShape="1">
          <a:blip r:embed="rId4"/>
          <a:srcRect r="21823" b="19417"/>
          <a:stretch/>
        </p:blipFill>
        <p:spPr>
          <a:xfrm>
            <a:off x="8154220" y="2965153"/>
            <a:ext cx="3275780" cy="3376571"/>
          </a:xfrm>
          <a:prstGeom prst="rect">
            <a:avLst/>
          </a:prstGeom>
        </p:spPr>
      </p:pic>
      <p:sp>
        <p:nvSpPr>
          <p:cNvPr id="5" name="TextBox 4">
            <a:extLst>
              <a:ext uri="{FF2B5EF4-FFF2-40B4-BE49-F238E27FC236}">
                <a16:creationId xmlns:a16="http://schemas.microsoft.com/office/drawing/2014/main" id="{78D6DBE6-56F0-CC04-65F7-1FCF4CBF93B3}"/>
              </a:ext>
            </a:extLst>
          </p:cNvPr>
          <p:cNvSpPr txBox="1"/>
          <p:nvPr/>
        </p:nvSpPr>
        <p:spPr>
          <a:xfrm>
            <a:off x="740014" y="4405913"/>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&lt;Link to training intranet&gt;</a:t>
            </a:r>
            <a:endParaRPr lang="en-US" sz="2400">
              <a:solidFill>
                <a:srgbClr val="D83B01"/>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78DED256-96B0-E215-B081-9619DE69272F}"/>
              </a:ext>
            </a:extLst>
          </p:cNvPr>
          <p:cNvSpPr txBox="1"/>
          <p:nvPr/>
        </p:nvSpPr>
        <p:spPr>
          <a:xfrm>
            <a:off x="740014" y="5493734"/>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&lt;Logo&gt;</a:t>
            </a:r>
            <a:endParaRPr lang="en-US" sz="2400">
              <a:solidFill>
                <a:srgbClr val="D83B0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2466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LO22_InTransit_002">
            <a:extLst>
              <a:ext uri="{FF2B5EF4-FFF2-40B4-BE49-F238E27FC236}">
                <a16:creationId xmlns:a16="http://schemas.microsoft.com/office/drawing/2014/main" id="{E4715D42-4A76-AC5E-852A-15C679E2D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6" r="32446"/>
          <a:stretch/>
        </p:blipFill>
        <p:spPr bwMode="auto">
          <a:xfrm>
            <a:off x="4782207" y="0"/>
            <a:ext cx="6647793" cy="63452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52FD454-6CB8-9645-81DC-E7FD8E2A3E6B}"/>
              </a:ext>
            </a:extLst>
          </p:cNvPr>
          <p:cNvSpPr txBox="1"/>
          <p:nvPr/>
        </p:nvSpPr>
        <p:spPr>
          <a:xfrm>
            <a:off x="785742" y="638772"/>
            <a:ext cx="3376519" cy="1384995"/>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4200" b="1">
                <a:latin typeface="Segoe UI Semibold" panose="020B0502040204020203" pitchFamily="34" charset="0"/>
                <a:cs typeface="Segoe UI Semibold" panose="020B0502040204020203" pitchFamily="34" charset="0"/>
              </a:rPr>
              <a:t>Microsoft Viva Insights</a:t>
            </a:r>
          </a:p>
        </p:txBody>
      </p:sp>
      <p:sp>
        <p:nvSpPr>
          <p:cNvPr id="9" name="TextBox 8">
            <a:extLst>
              <a:ext uri="{FF2B5EF4-FFF2-40B4-BE49-F238E27FC236}">
                <a16:creationId xmlns:a16="http://schemas.microsoft.com/office/drawing/2014/main" id="{589AB749-60CE-4340-B924-6456FC003FD3}"/>
              </a:ext>
            </a:extLst>
          </p:cNvPr>
          <p:cNvSpPr txBox="1"/>
          <p:nvPr/>
        </p:nvSpPr>
        <p:spPr>
          <a:xfrm>
            <a:off x="785742" y="2150896"/>
            <a:ext cx="3376519" cy="2200602"/>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2600">
                <a:latin typeface="Segoe UI" panose="020B0502040204020203" pitchFamily="34" charset="0"/>
                <a:cs typeface="Segoe UI" panose="020B0502040204020203" pitchFamily="34" charset="0"/>
              </a:rPr>
              <a:t>Reminders to prioritize breaks during the workday </a:t>
            </a:r>
          </a:p>
          <a:p>
            <a:endParaRPr lang="en-US" sz="11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p:txBody>
      </p:sp>
      <p:pic>
        <p:nvPicPr>
          <p:cNvPr id="4" name="Picture 3" descr="Icon&#10;&#10;Description automatically generated">
            <a:extLst>
              <a:ext uri="{FF2B5EF4-FFF2-40B4-BE49-F238E27FC236}">
                <a16:creationId xmlns:a16="http://schemas.microsoft.com/office/drawing/2014/main" id="{0D8E5DC1-606D-8283-6013-EEBC49354B37}"/>
              </a:ext>
            </a:extLst>
          </p:cNvPr>
          <p:cNvPicPr>
            <a:picLocks noChangeAspect="1"/>
          </p:cNvPicPr>
          <p:nvPr/>
        </p:nvPicPr>
        <p:blipFill rotWithShape="1">
          <a:blip r:embed="rId4"/>
          <a:srcRect r="21823" b="19417"/>
          <a:stretch/>
        </p:blipFill>
        <p:spPr>
          <a:xfrm>
            <a:off x="8154220" y="2968667"/>
            <a:ext cx="3275780" cy="3376571"/>
          </a:xfrm>
          <a:prstGeom prst="rect">
            <a:avLst/>
          </a:prstGeom>
        </p:spPr>
      </p:pic>
      <p:sp>
        <p:nvSpPr>
          <p:cNvPr id="5" name="TextBox 4">
            <a:extLst>
              <a:ext uri="{FF2B5EF4-FFF2-40B4-BE49-F238E27FC236}">
                <a16:creationId xmlns:a16="http://schemas.microsoft.com/office/drawing/2014/main" id="{F7E4D938-C711-8946-4A78-8EAC3543CD8F}"/>
              </a:ext>
            </a:extLst>
          </p:cNvPr>
          <p:cNvSpPr txBox="1"/>
          <p:nvPr/>
        </p:nvSpPr>
        <p:spPr>
          <a:xfrm>
            <a:off x="740014" y="4405913"/>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&lt;Link to training intranet&gt;</a:t>
            </a:r>
            <a:endParaRPr lang="en-US" sz="2400">
              <a:solidFill>
                <a:srgbClr val="D83B01"/>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2397EC8F-3C26-1864-5152-25DC2F0BA2FE}"/>
              </a:ext>
            </a:extLst>
          </p:cNvPr>
          <p:cNvSpPr txBox="1"/>
          <p:nvPr/>
        </p:nvSpPr>
        <p:spPr>
          <a:xfrm>
            <a:off x="740014" y="5493734"/>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&lt;Logo&gt;</a:t>
            </a:r>
            <a:endParaRPr lang="en-US" sz="2400">
              <a:solidFill>
                <a:srgbClr val="D83B0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06411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52FD454-6CB8-9645-81DC-E7FD8E2A3E6B}"/>
              </a:ext>
            </a:extLst>
          </p:cNvPr>
          <p:cNvSpPr txBox="1"/>
          <p:nvPr/>
        </p:nvSpPr>
        <p:spPr>
          <a:xfrm>
            <a:off x="740013" y="737550"/>
            <a:ext cx="3305893" cy="1384995"/>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4200" b="1">
                <a:latin typeface="Segoe UI Semibold" panose="020B0502040204020203" pitchFamily="34" charset="0"/>
                <a:cs typeface="Segoe UI Semibold" panose="020B0502040204020203" pitchFamily="34" charset="0"/>
              </a:rPr>
              <a:t>Microsoft Viva Insights</a:t>
            </a:r>
          </a:p>
        </p:txBody>
      </p:sp>
      <p:sp>
        <p:nvSpPr>
          <p:cNvPr id="6" name="TextBox 5">
            <a:extLst>
              <a:ext uri="{FF2B5EF4-FFF2-40B4-BE49-F238E27FC236}">
                <a16:creationId xmlns:a16="http://schemas.microsoft.com/office/drawing/2014/main" id="{54C58525-559B-B24B-8510-13DBB981D416}"/>
              </a:ext>
            </a:extLst>
          </p:cNvPr>
          <p:cNvSpPr txBox="1"/>
          <p:nvPr/>
        </p:nvSpPr>
        <p:spPr>
          <a:xfrm>
            <a:off x="740013" y="2363323"/>
            <a:ext cx="3775114" cy="2600712"/>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2600">
                <a:latin typeface="Segoe UI" panose="020B0502040204020203" pitchFamily="34" charset="0"/>
                <a:cs typeface="Segoe UI" panose="020B0502040204020203" pitchFamily="34" charset="0"/>
              </a:rPr>
              <a:t>Gain a deeper understanding of your work habits with personal dashboards</a:t>
            </a:r>
          </a:p>
          <a:p>
            <a:endParaRPr lang="en-US" sz="11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p:txBody>
      </p:sp>
      <p:pic>
        <p:nvPicPr>
          <p:cNvPr id="4" name="Picture 3" descr="Portrait example 3">
            <a:extLst>
              <a:ext uri="{FF2B5EF4-FFF2-40B4-BE49-F238E27FC236}">
                <a16:creationId xmlns:a16="http://schemas.microsoft.com/office/drawing/2014/main" id="{C9775F72-CCDC-B1D0-056C-2FDF1CBD88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926" r="6027"/>
          <a:stretch/>
        </p:blipFill>
        <p:spPr>
          <a:xfrm>
            <a:off x="5056760" y="0"/>
            <a:ext cx="6363079" cy="6345238"/>
          </a:xfrm>
          <a:prstGeom prst="rect">
            <a:avLst/>
          </a:prstGeom>
        </p:spPr>
      </p:pic>
      <p:pic>
        <p:nvPicPr>
          <p:cNvPr id="10" name="Picture 9" descr="Icon&#10;&#10;Description automatically generated">
            <a:extLst>
              <a:ext uri="{FF2B5EF4-FFF2-40B4-BE49-F238E27FC236}">
                <a16:creationId xmlns:a16="http://schemas.microsoft.com/office/drawing/2014/main" id="{84211D53-0710-9037-84F3-343A7EAF0DEE}"/>
              </a:ext>
            </a:extLst>
          </p:cNvPr>
          <p:cNvPicPr>
            <a:picLocks noChangeAspect="1"/>
          </p:cNvPicPr>
          <p:nvPr/>
        </p:nvPicPr>
        <p:blipFill rotWithShape="1">
          <a:blip r:embed="rId4"/>
          <a:srcRect r="21823" b="19417"/>
          <a:stretch/>
        </p:blipFill>
        <p:spPr>
          <a:xfrm>
            <a:off x="8154220" y="2968667"/>
            <a:ext cx="3275780" cy="3376571"/>
          </a:xfrm>
          <a:prstGeom prst="rect">
            <a:avLst/>
          </a:prstGeom>
        </p:spPr>
      </p:pic>
      <p:sp>
        <p:nvSpPr>
          <p:cNvPr id="5" name="TextBox 4">
            <a:extLst>
              <a:ext uri="{FF2B5EF4-FFF2-40B4-BE49-F238E27FC236}">
                <a16:creationId xmlns:a16="http://schemas.microsoft.com/office/drawing/2014/main" id="{D18C2012-1103-3440-5938-CFEBA0C1D51E}"/>
              </a:ext>
            </a:extLst>
          </p:cNvPr>
          <p:cNvSpPr txBox="1"/>
          <p:nvPr/>
        </p:nvSpPr>
        <p:spPr>
          <a:xfrm>
            <a:off x="740014" y="4405913"/>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&lt;Link to training intranet&gt;</a:t>
            </a:r>
            <a:endParaRPr lang="en-US" sz="2400">
              <a:solidFill>
                <a:srgbClr val="D83B0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BDF93AF4-CF20-2BE4-9D11-A0BD85B9A7FD}"/>
              </a:ext>
            </a:extLst>
          </p:cNvPr>
          <p:cNvSpPr txBox="1"/>
          <p:nvPr/>
        </p:nvSpPr>
        <p:spPr>
          <a:xfrm>
            <a:off x="740014" y="5493734"/>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&lt;Logo&gt;</a:t>
            </a:r>
            <a:endParaRPr lang="en-US" sz="2400">
              <a:solidFill>
                <a:srgbClr val="D83B0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89552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O22_Collaboration_010">
            <a:extLst>
              <a:ext uri="{FF2B5EF4-FFF2-40B4-BE49-F238E27FC236}">
                <a16:creationId xmlns:a16="http://schemas.microsoft.com/office/drawing/2014/main" id="{8ADAFBCB-0D59-5841-E28E-46CA31352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7" r="30943"/>
          <a:stretch/>
        </p:blipFill>
        <p:spPr bwMode="auto">
          <a:xfrm>
            <a:off x="4897821" y="0"/>
            <a:ext cx="6537427" cy="63452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52FD454-6CB8-9645-81DC-E7FD8E2A3E6B}"/>
              </a:ext>
            </a:extLst>
          </p:cNvPr>
          <p:cNvSpPr txBox="1"/>
          <p:nvPr/>
        </p:nvSpPr>
        <p:spPr>
          <a:xfrm>
            <a:off x="740013" y="737550"/>
            <a:ext cx="3432594" cy="1384995"/>
          </a:xfrm>
          <a:prstGeom prst="rect">
            <a:avLst/>
          </a:prstGeom>
          <a:noFill/>
        </p:spPr>
        <p:txBody>
          <a:bodyPr wrap="square" rtlCol="0">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4200" b="1">
                <a:latin typeface="Segoe UI Semibold" panose="020B0502040204020203" pitchFamily="34" charset="0"/>
                <a:cs typeface="Segoe UI Semibold" panose="020B0502040204020203" pitchFamily="34" charset="0"/>
              </a:rPr>
              <a:t>Microsoft Viva Insights</a:t>
            </a:r>
          </a:p>
        </p:txBody>
      </p:sp>
      <p:sp>
        <p:nvSpPr>
          <p:cNvPr id="9" name="TextBox 8">
            <a:extLst>
              <a:ext uri="{FF2B5EF4-FFF2-40B4-BE49-F238E27FC236}">
                <a16:creationId xmlns:a16="http://schemas.microsoft.com/office/drawing/2014/main" id="{589AB749-60CE-4340-B924-6456FC003FD3}"/>
              </a:ext>
            </a:extLst>
          </p:cNvPr>
          <p:cNvSpPr txBox="1"/>
          <p:nvPr/>
        </p:nvSpPr>
        <p:spPr>
          <a:xfrm>
            <a:off x="740013" y="2379202"/>
            <a:ext cx="3343471" cy="2031325"/>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2600">
                <a:latin typeface="Segoe UI"/>
                <a:cs typeface="Segoe UI"/>
              </a:rPr>
              <a:t>Access insights in Microsoft Teams and Outlook</a:t>
            </a: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p:txBody>
      </p:sp>
      <p:pic>
        <p:nvPicPr>
          <p:cNvPr id="2" name="Picture 1" descr="Icon&#10;&#10;Description automatically generated">
            <a:extLst>
              <a:ext uri="{FF2B5EF4-FFF2-40B4-BE49-F238E27FC236}">
                <a16:creationId xmlns:a16="http://schemas.microsoft.com/office/drawing/2014/main" id="{775F340D-AAE2-4153-77D4-E477B5D22592}"/>
              </a:ext>
            </a:extLst>
          </p:cNvPr>
          <p:cNvPicPr>
            <a:picLocks noChangeAspect="1"/>
          </p:cNvPicPr>
          <p:nvPr/>
        </p:nvPicPr>
        <p:blipFill rotWithShape="1">
          <a:blip r:embed="rId4"/>
          <a:srcRect r="21823" b="19417"/>
          <a:stretch/>
        </p:blipFill>
        <p:spPr>
          <a:xfrm>
            <a:off x="8154220" y="2968667"/>
            <a:ext cx="3275780" cy="3376571"/>
          </a:xfrm>
          <a:prstGeom prst="rect">
            <a:avLst/>
          </a:prstGeom>
        </p:spPr>
      </p:pic>
      <p:sp>
        <p:nvSpPr>
          <p:cNvPr id="5" name="TextBox 4">
            <a:extLst>
              <a:ext uri="{FF2B5EF4-FFF2-40B4-BE49-F238E27FC236}">
                <a16:creationId xmlns:a16="http://schemas.microsoft.com/office/drawing/2014/main" id="{1059A1B3-E84D-5A86-EB7F-C4CD5CD2C03F}"/>
              </a:ext>
            </a:extLst>
          </p:cNvPr>
          <p:cNvSpPr txBox="1"/>
          <p:nvPr/>
        </p:nvSpPr>
        <p:spPr>
          <a:xfrm>
            <a:off x="740014" y="4405913"/>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&lt;Link to training intranet&gt;</a:t>
            </a:r>
            <a:endParaRPr lang="en-US" sz="2400">
              <a:solidFill>
                <a:srgbClr val="D83B01"/>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46CD9AE6-78BD-AD6B-7ED1-CF1024B96D16}"/>
              </a:ext>
            </a:extLst>
          </p:cNvPr>
          <p:cNvSpPr txBox="1"/>
          <p:nvPr/>
        </p:nvSpPr>
        <p:spPr>
          <a:xfrm>
            <a:off x="740014" y="5493734"/>
            <a:ext cx="3511352" cy="338554"/>
          </a:xfrm>
          <a:prstGeom prst="rect">
            <a:avLst/>
          </a:prstGeom>
          <a:noFill/>
        </p:spPr>
        <p:txBody>
          <a:bodyPr wrap="square" lIns="91440" tIns="45720" rIns="91440" bIns="45720" rtlCol="0" anchor="t">
            <a:spAutoFit/>
          </a:bodyPr>
          <a:lstStyle>
            <a:defPPr>
              <a:defRPr lang="en-US"/>
            </a:defPPr>
            <a:lvl1pPr marL="0" algn="l" defTabSz="213330" rtl="0" eaLnBrk="1" latinLnBrk="0" hangingPunct="1">
              <a:defRPr sz="840" kern="1200">
                <a:solidFill>
                  <a:schemeClr val="tx1"/>
                </a:solidFill>
                <a:latin typeface="+mn-lt"/>
                <a:ea typeface="+mn-ea"/>
                <a:cs typeface="+mn-cs"/>
              </a:defRPr>
            </a:lvl1pPr>
            <a:lvl2pPr marL="213330" algn="l" defTabSz="213330" rtl="0" eaLnBrk="1" latinLnBrk="0" hangingPunct="1">
              <a:defRPr sz="840" kern="1200">
                <a:solidFill>
                  <a:schemeClr val="tx1"/>
                </a:solidFill>
                <a:latin typeface="+mn-lt"/>
                <a:ea typeface="+mn-ea"/>
                <a:cs typeface="+mn-cs"/>
              </a:defRPr>
            </a:lvl2pPr>
            <a:lvl3pPr marL="426659" algn="l" defTabSz="213330" rtl="0" eaLnBrk="1" latinLnBrk="0" hangingPunct="1">
              <a:defRPr sz="840" kern="1200">
                <a:solidFill>
                  <a:schemeClr val="tx1"/>
                </a:solidFill>
                <a:latin typeface="+mn-lt"/>
                <a:ea typeface="+mn-ea"/>
                <a:cs typeface="+mn-cs"/>
              </a:defRPr>
            </a:lvl3pPr>
            <a:lvl4pPr marL="639989" algn="l" defTabSz="213330" rtl="0" eaLnBrk="1" latinLnBrk="0" hangingPunct="1">
              <a:defRPr sz="840" kern="1200">
                <a:solidFill>
                  <a:schemeClr val="tx1"/>
                </a:solidFill>
                <a:latin typeface="+mn-lt"/>
                <a:ea typeface="+mn-ea"/>
                <a:cs typeface="+mn-cs"/>
              </a:defRPr>
            </a:lvl4pPr>
            <a:lvl5pPr marL="853318" algn="l" defTabSz="213330" rtl="0" eaLnBrk="1" latinLnBrk="0" hangingPunct="1">
              <a:defRPr sz="840" kern="1200">
                <a:solidFill>
                  <a:schemeClr val="tx1"/>
                </a:solidFill>
                <a:latin typeface="+mn-lt"/>
                <a:ea typeface="+mn-ea"/>
                <a:cs typeface="+mn-cs"/>
              </a:defRPr>
            </a:lvl5pPr>
            <a:lvl6pPr marL="1066648" algn="l" defTabSz="213330" rtl="0" eaLnBrk="1" latinLnBrk="0" hangingPunct="1">
              <a:defRPr sz="840" kern="1200">
                <a:solidFill>
                  <a:schemeClr val="tx1"/>
                </a:solidFill>
                <a:latin typeface="+mn-lt"/>
                <a:ea typeface="+mn-ea"/>
                <a:cs typeface="+mn-cs"/>
              </a:defRPr>
            </a:lvl6pPr>
            <a:lvl7pPr marL="1279977" algn="l" defTabSz="213330" rtl="0" eaLnBrk="1" latinLnBrk="0" hangingPunct="1">
              <a:defRPr sz="840" kern="1200">
                <a:solidFill>
                  <a:schemeClr val="tx1"/>
                </a:solidFill>
                <a:latin typeface="+mn-lt"/>
                <a:ea typeface="+mn-ea"/>
                <a:cs typeface="+mn-cs"/>
              </a:defRPr>
            </a:lvl7pPr>
            <a:lvl8pPr marL="1493307" algn="l" defTabSz="213330" rtl="0" eaLnBrk="1" latinLnBrk="0" hangingPunct="1">
              <a:defRPr sz="840" kern="1200">
                <a:solidFill>
                  <a:schemeClr val="tx1"/>
                </a:solidFill>
                <a:latin typeface="+mn-lt"/>
                <a:ea typeface="+mn-ea"/>
                <a:cs typeface="+mn-cs"/>
              </a:defRPr>
            </a:lvl8pPr>
            <a:lvl9pPr marL="1706636" algn="l" defTabSz="213330" rtl="0" eaLnBrk="1" latinLnBrk="0" hangingPunct="1">
              <a:defRPr sz="840" kern="1200">
                <a:solidFill>
                  <a:schemeClr val="tx1"/>
                </a:solidFill>
                <a:latin typeface="+mn-lt"/>
                <a:ea typeface="+mn-ea"/>
                <a:cs typeface="+mn-cs"/>
              </a:defRPr>
            </a:lvl9pPr>
          </a:lstStyle>
          <a:p>
            <a:r>
              <a:rPr lang="en-US" sz="1600">
                <a:solidFill>
                  <a:srgbClr val="D83B01"/>
                </a:solidFill>
                <a:latin typeface="Segoe UI"/>
                <a:cs typeface="Segoe UI"/>
              </a:rPr>
              <a:t>&lt;Logo&gt;</a:t>
            </a:r>
            <a:endParaRPr lang="en-US" sz="2400">
              <a:solidFill>
                <a:srgbClr val="D83B0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58272264"/>
      </p:ext>
    </p:extLst>
  </p:cSld>
  <p:clrMapOvr>
    <a:masterClrMapping/>
  </p:clrMapOvr>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96cdef2-7991-4748-9b5a-e306ecd09b6e" xsi:nil="true"/>
    <lcf76f155ced4ddcb4097134ff3c332f xmlns="170f4cc6-d656-43dc-8b75-edd907d7a595">
      <Terms xmlns="http://schemas.microsoft.com/office/infopath/2007/PartnerControls"/>
    </lcf76f155ced4ddcb4097134ff3c332f>
    <Published xmlns="170f4cc6-d656-43dc-8b75-edd907d7a595" xsi:nil="true"/>
    <Published_x002e_ xmlns="170f4cc6-d656-43dc-8b75-edd907d7a595">true</Published_x002e_>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37F303418D7540A2EF8E2F89728C41" ma:contentTypeVersion="18" ma:contentTypeDescription="Create a new document." ma:contentTypeScope="" ma:versionID="1a4705af5f929efedbf0983062e62f43">
  <xsd:schema xmlns:xsd="http://www.w3.org/2001/XMLSchema" xmlns:xs="http://www.w3.org/2001/XMLSchema" xmlns:p="http://schemas.microsoft.com/office/2006/metadata/properties" xmlns:ns2="170f4cc6-d656-43dc-8b75-edd907d7a595" xmlns:ns3="696cdef2-7991-4748-9b5a-e306ecd09b6e" targetNamespace="http://schemas.microsoft.com/office/2006/metadata/properties" ma:root="true" ma:fieldsID="3cfc2fb11297f70197330f45408aee5f" ns2:_="" ns3:_="">
    <xsd:import namespace="170f4cc6-d656-43dc-8b75-edd907d7a595"/>
    <xsd:import namespace="696cdef2-7991-4748-9b5a-e306ecd09b6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Published" minOccurs="0"/>
                <xsd:element ref="ns2:Published_x002e_"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0f4cc6-d656-43dc-8b75-edd907d7a5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Published" ma:index="21" nillable="true" ma:displayName="Published" ma:format="Dropdown" ma:internalName="Published">
      <xsd:simpleType>
        <xsd:union memberTypes="dms:Text">
          <xsd:simpleType>
            <xsd:restriction base="dms:Choice">
              <xsd:enumeration value="Yes"/>
              <xsd:enumeration value="No"/>
            </xsd:restriction>
          </xsd:simpleType>
        </xsd:union>
      </xsd:simpleType>
    </xsd:element>
    <xsd:element name="Published_x002e_" ma:index="22" nillable="true" ma:displayName="Published." ma:default="1" ma:format="Dropdown" ma:internalName="Published_x002e_">
      <xsd:simpleType>
        <xsd:restriction base="dms:Boolea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531deeb-2674-43eb-80e4-de4fbf68bfe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96cdef2-7991-4748-9b5a-e306ecd09b6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8f08365-16de-42d8-b66e-8efdd42ed2ea}" ma:internalName="TaxCatchAll" ma:showField="CatchAllData" ma:web="696cdef2-7991-4748-9b5a-e306ecd09b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EB081B-B1DC-494D-9933-4856A3A27CDD}">
  <ds:schemaRefs>
    <ds:schemaRef ds:uri="230e9df3-be65-4c73-a93b-d1236ebd677e"/>
    <ds:schemaRef ds:uri="52d57f31-9c59-4a02-be1a-22676618456e"/>
    <ds:schemaRef ds:uri="a1551310-7c03-4ba5-87e6-eb029226369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96cdef2-7991-4748-9b5a-e306ecd09b6e"/>
    <ds:schemaRef ds:uri="170f4cc6-d656-43dc-8b75-edd907d7a595"/>
  </ds:schemaRefs>
</ds:datastoreItem>
</file>

<file path=customXml/itemProps2.xml><?xml version="1.0" encoding="utf-8"?>
<ds:datastoreItem xmlns:ds="http://schemas.openxmlformats.org/officeDocument/2006/customXml" ds:itemID="{D54549B0-228A-46BC-A4B3-DC8B5589AD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0f4cc6-d656-43dc-8b75-edd907d7a595"/>
    <ds:schemaRef ds:uri="696cdef2-7991-4748-9b5a-e306ecd09b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AD6BC2-F4CC-434E-AD53-896B2EEA19B9}">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239</Words>
  <Application>Microsoft Office PowerPoint</Application>
  <PresentationFormat>Custom</PresentationFormat>
  <Paragraphs>58</Paragraphs>
  <Slides>11</Slides>
  <Notes>9</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White Template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Honig</dc:creator>
  <cp:lastModifiedBy>Jilka,B,Binita,JTS R</cp:lastModifiedBy>
  <cp:revision>3</cp:revision>
  <dcterms:created xsi:type="dcterms:W3CDTF">2021-11-30T19:37:12Z</dcterms:created>
  <dcterms:modified xsi:type="dcterms:W3CDTF">2023-01-10T11:00:13Z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0x0101004E37F303418D7540A2EF8E2F89728C41</vt:lpwstr>
  </property>
  <property fmtid="{D5CDD505-2E9C-101B-9397-08002B2CF9AE}" pid="3" name="MediaServiceImageTags">
    <vt:lpwstr/>
  </property>
  <property fmtid="{D5CDD505-2E9C-101B-9397-08002B2CF9AE}" pid="4" name="TaxKeyword">
    <vt:lpwstr/>
  </property>
  <property fmtid="{D5CDD505-2E9C-101B-9397-08002B2CF9AE}" pid="5" name="For">
    <vt:lpwstr/>
  </property>
  <property fmtid="{D5CDD505-2E9C-101B-9397-08002B2CF9AE}" pid="6" name="About">
    <vt:lpwstr/>
  </property>
  <property fmtid="{D5CDD505-2E9C-101B-9397-08002B2CF9AE}" pid="7" name="MSIP_Label_55818d02-8d25-4bb9-b27c-e4db64670887_Enabled">
    <vt:lpwstr>true</vt:lpwstr>
  </property>
  <property fmtid="{D5CDD505-2E9C-101B-9397-08002B2CF9AE}" pid="8" name="MSIP_Label_55818d02-8d25-4bb9-b27c-e4db64670887_SetDate">
    <vt:lpwstr>2022-11-08T12:44:39Z</vt:lpwstr>
  </property>
  <property fmtid="{D5CDD505-2E9C-101B-9397-08002B2CF9AE}" pid="9" name="MSIP_Label_55818d02-8d25-4bb9-b27c-e4db64670887_Method">
    <vt:lpwstr>Standard</vt:lpwstr>
  </property>
  <property fmtid="{D5CDD505-2E9C-101B-9397-08002B2CF9AE}" pid="10" name="MSIP_Label_55818d02-8d25-4bb9-b27c-e4db64670887_Name">
    <vt:lpwstr>55818d02-8d25-4bb9-b27c-e4db64670887</vt:lpwstr>
  </property>
  <property fmtid="{D5CDD505-2E9C-101B-9397-08002B2CF9AE}" pid="11" name="MSIP_Label_55818d02-8d25-4bb9-b27c-e4db64670887_SiteId">
    <vt:lpwstr>a7f35688-9c00-4d5e-ba41-29f146377ab0</vt:lpwstr>
  </property>
  <property fmtid="{D5CDD505-2E9C-101B-9397-08002B2CF9AE}" pid="12" name="MSIP_Label_55818d02-8d25-4bb9-b27c-e4db64670887_ActionId">
    <vt:lpwstr>07f05472-d708-4541-a0ef-bf2940f616f4</vt:lpwstr>
  </property>
  <property fmtid="{D5CDD505-2E9C-101B-9397-08002B2CF9AE}" pid="13" name="MSIP_Label_55818d02-8d25-4bb9-b27c-e4db64670887_ContentBits">
    <vt:lpwstr>0</vt:lpwstr>
  </property>
</Properties>
</file>